
<file path=[Content_Types].xml><?xml version="1.0" encoding="utf-8"?>
<Types xmlns="http://schemas.openxmlformats.org/package/2006/content-types">
  <Default Extension="emf" ContentType="image/x-emf"/>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311" r:id="rId2"/>
    <p:sldId id="259" r:id="rId3"/>
    <p:sldId id="257" r:id="rId4"/>
    <p:sldId id="303" r:id="rId5"/>
    <p:sldId id="268" r:id="rId6"/>
    <p:sldId id="269" r:id="rId7"/>
    <p:sldId id="270" r:id="rId8"/>
    <p:sldId id="271" r:id="rId9"/>
    <p:sldId id="272" r:id="rId10"/>
    <p:sldId id="273" r:id="rId11"/>
    <p:sldId id="275" r:id="rId12"/>
    <p:sldId id="276" r:id="rId13"/>
    <p:sldId id="277" r:id="rId14"/>
    <p:sldId id="296" r:id="rId15"/>
    <p:sldId id="260" r:id="rId16"/>
    <p:sldId id="294" r:id="rId17"/>
    <p:sldId id="299" r:id="rId18"/>
    <p:sldId id="293" r:id="rId19"/>
    <p:sldId id="265" r:id="rId20"/>
    <p:sldId id="301" r:id="rId21"/>
    <p:sldId id="266" r:id="rId22"/>
    <p:sldId id="302" r:id="rId23"/>
    <p:sldId id="267" r:id="rId24"/>
    <p:sldId id="298" r:id="rId25"/>
    <p:sldId id="278" r:id="rId26"/>
    <p:sldId id="279" r:id="rId27"/>
    <p:sldId id="264" r:id="rId28"/>
    <p:sldId id="280" r:id="rId29"/>
    <p:sldId id="281" r:id="rId30"/>
    <p:sldId id="282" r:id="rId31"/>
    <p:sldId id="283" r:id="rId32"/>
    <p:sldId id="285" r:id="rId33"/>
    <p:sldId id="286" r:id="rId34"/>
    <p:sldId id="274" r:id="rId35"/>
    <p:sldId id="287" r:id="rId36"/>
    <p:sldId id="288" r:id="rId37"/>
    <p:sldId id="289" r:id="rId38"/>
    <p:sldId id="290" r:id="rId39"/>
    <p:sldId id="291" r:id="rId40"/>
    <p:sldId id="292" r:id="rId41"/>
    <p:sldId id="313" r:id="rId42"/>
    <p:sldId id="315" r:id="rId43"/>
    <p:sldId id="316" r:id="rId44"/>
    <p:sldId id="317" r:id="rId45"/>
    <p:sldId id="318" r:id="rId46"/>
    <p:sldId id="319" r:id="rId47"/>
    <p:sldId id="320" r:id="rId48"/>
    <p:sldId id="321" r:id="rId49"/>
    <p:sldId id="322" r:id="rId50"/>
    <p:sldId id="323" r:id="rId51"/>
    <p:sldId id="324" r:id="rId52"/>
    <p:sldId id="325" r:id="rId53"/>
    <p:sldId id="326" r:id="rId54"/>
    <p:sldId id="327" r:id="rId55"/>
    <p:sldId id="328" r:id="rId56"/>
    <p:sldId id="329" r:id="rId57"/>
    <p:sldId id="312" r:id="rId58"/>
    <p:sldId id="304" r:id="rId59"/>
    <p:sldId id="305" r:id="rId60"/>
    <p:sldId id="261" r:id="rId61"/>
    <p:sldId id="263" r:id="rId62"/>
    <p:sldId id="308" r:id="rId63"/>
    <p:sldId id="309" r:id="rId64"/>
    <p:sldId id="310" r:id="rId65"/>
    <p:sldId id="300" r:id="rId66"/>
  </p:sldIdLst>
  <p:sldSz cx="15544800" cy="10058400"/>
  <p:notesSz cx="15544800" cy="100584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p:cViewPr varScale="1">
        <p:scale>
          <a:sx n="53" d="100"/>
          <a:sy n="53" d="100"/>
        </p:scale>
        <p:origin x="1258" y="77"/>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165860" y="3118104"/>
            <a:ext cx="13213080" cy="2112264"/>
          </a:xfrm>
          <a:prstGeom prst="rect">
            <a:avLst/>
          </a:prstGeom>
        </p:spPr>
        <p:txBody>
          <a:bodyPr wrap="square" lIns="0" tIns="0" rIns="0" bIns="0">
            <a:spAutoFit/>
          </a:bodyPr>
          <a:lstStyle>
            <a:lvl1pPr>
              <a:defRPr sz="2800" b="1" i="0">
                <a:solidFill>
                  <a:srgbClr val="123358"/>
                </a:solidFill>
                <a:latin typeface="Raleway-ExtraBold"/>
                <a:cs typeface="Raleway-ExtraBold"/>
              </a:defRPr>
            </a:lvl1pPr>
          </a:lstStyle>
          <a:p>
            <a:endParaRPr/>
          </a:p>
        </p:txBody>
      </p:sp>
      <p:sp>
        <p:nvSpPr>
          <p:cNvPr id="3" name="Holder 3"/>
          <p:cNvSpPr>
            <a:spLocks noGrp="1"/>
          </p:cNvSpPr>
          <p:nvPr>
            <p:ph type="subTitle" idx="4"/>
          </p:nvPr>
        </p:nvSpPr>
        <p:spPr>
          <a:xfrm>
            <a:off x="2331720" y="5632704"/>
            <a:ext cx="10881360" cy="25146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123358"/>
                </a:solidFill>
                <a:latin typeface="Raleway"/>
                <a:cs typeface="Raleway"/>
              </a:defRPr>
            </a:lvl1p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3/4/2024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123358"/>
                </a:solidFill>
                <a:latin typeface="Raleway-ExtraBold"/>
                <a:cs typeface="Raleway-ExtraBold"/>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123358"/>
                </a:solidFill>
                <a:latin typeface="Raleway"/>
                <a:cs typeface="Raleway"/>
              </a:defRPr>
            </a:lvl1p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3/4/2024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123358"/>
                </a:solidFill>
                <a:latin typeface="Raleway-ExtraBold"/>
                <a:cs typeface="Raleway-ExtraBold"/>
              </a:defRPr>
            </a:lvl1pPr>
          </a:lstStyle>
          <a:p>
            <a:endParaRPr/>
          </a:p>
        </p:txBody>
      </p:sp>
      <p:sp>
        <p:nvSpPr>
          <p:cNvPr id="3" name="Holder 3"/>
          <p:cNvSpPr>
            <a:spLocks noGrp="1"/>
          </p:cNvSpPr>
          <p:nvPr>
            <p:ph sz="half" idx="2"/>
          </p:nvPr>
        </p:nvSpPr>
        <p:spPr>
          <a:xfrm>
            <a:off x="777240" y="2313432"/>
            <a:ext cx="6761988" cy="66385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8005572" y="2313432"/>
            <a:ext cx="6761988" cy="66385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0" i="0">
                <a:solidFill>
                  <a:srgbClr val="123358"/>
                </a:solidFill>
                <a:latin typeface="Raleway"/>
                <a:cs typeface="Raleway"/>
              </a:defRPr>
            </a:lvl1p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3/4/2024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123358"/>
                </a:solidFill>
                <a:latin typeface="Raleway-ExtraBold"/>
                <a:cs typeface="Raleway-ExtraBold"/>
              </a:defRPr>
            </a:lvl1pPr>
          </a:lstStyle>
          <a:p>
            <a:endParaRPr/>
          </a:p>
        </p:txBody>
      </p:sp>
      <p:sp>
        <p:nvSpPr>
          <p:cNvPr id="3" name="Holder 3"/>
          <p:cNvSpPr>
            <a:spLocks noGrp="1"/>
          </p:cNvSpPr>
          <p:nvPr>
            <p:ph type="ftr" sz="quarter" idx="5"/>
          </p:nvPr>
        </p:nvSpPr>
        <p:spPr/>
        <p:txBody>
          <a:bodyPr lIns="0" tIns="0" rIns="0" bIns="0"/>
          <a:lstStyle>
            <a:lvl1pPr>
              <a:defRPr sz="1200" b="0" i="0">
                <a:solidFill>
                  <a:srgbClr val="123358"/>
                </a:solidFill>
                <a:latin typeface="Raleway"/>
                <a:cs typeface="Raleway"/>
              </a:defRPr>
            </a:lvl1p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3/4/2024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7284332" y="1678447"/>
            <a:ext cx="1037132" cy="1269504"/>
          </a:xfrm>
          <a:prstGeom prst="rect">
            <a:avLst/>
          </a:prstGeom>
        </p:spPr>
      </p:pic>
      <p:pic>
        <p:nvPicPr>
          <p:cNvPr id="17" name="bg object 17"/>
          <p:cNvPicPr/>
          <p:nvPr/>
        </p:nvPicPr>
        <p:blipFill>
          <a:blip r:embed="rId3" cstate="print"/>
          <a:stretch>
            <a:fillRect/>
          </a:stretch>
        </p:blipFill>
        <p:spPr>
          <a:xfrm>
            <a:off x="195225" y="5987439"/>
            <a:ext cx="85410" cy="707993"/>
          </a:xfrm>
          <a:prstGeom prst="rect">
            <a:avLst/>
          </a:prstGeom>
        </p:spPr>
      </p:pic>
      <p:pic>
        <p:nvPicPr>
          <p:cNvPr id="18" name="bg object 18"/>
          <p:cNvPicPr/>
          <p:nvPr/>
        </p:nvPicPr>
        <p:blipFill>
          <a:blip r:embed="rId4" cstate="print"/>
          <a:stretch>
            <a:fillRect/>
          </a:stretch>
        </p:blipFill>
        <p:spPr>
          <a:xfrm>
            <a:off x="36604" y="6841914"/>
            <a:ext cx="15508195" cy="3216485"/>
          </a:xfrm>
          <a:prstGeom prst="rect">
            <a:avLst/>
          </a:prstGeom>
        </p:spPr>
      </p:pic>
      <p:sp>
        <p:nvSpPr>
          <p:cNvPr id="19" name="bg object 19"/>
          <p:cNvSpPr/>
          <p:nvPr/>
        </p:nvSpPr>
        <p:spPr>
          <a:xfrm>
            <a:off x="12201" y="885005"/>
            <a:ext cx="0" cy="3918585"/>
          </a:xfrm>
          <a:custGeom>
            <a:avLst/>
            <a:gdLst/>
            <a:ahLst/>
            <a:cxnLst/>
            <a:rect l="l" t="t" r="r" b="b"/>
            <a:pathLst>
              <a:path h="3918585">
                <a:moveTo>
                  <a:pt x="0" y="3918375"/>
                </a:moveTo>
                <a:lnTo>
                  <a:pt x="0" y="0"/>
                </a:lnTo>
              </a:path>
            </a:pathLst>
          </a:custGeom>
          <a:ln w="15251">
            <a:solidFill>
              <a:srgbClr val="000000"/>
            </a:solidFill>
          </a:ln>
        </p:spPr>
        <p:txBody>
          <a:bodyPr wrap="square" lIns="0" tIns="0" rIns="0" bIns="0" rtlCol="0"/>
          <a:lstStyle/>
          <a:p>
            <a:endParaRPr/>
          </a:p>
        </p:txBody>
      </p:sp>
      <p:sp>
        <p:nvSpPr>
          <p:cNvPr id="20" name="bg object 20"/>
          <p:cNvSpPr/>
          <p:nvPr/>
        </p:nvSpPr>
        <p:spPr>
          <a:xfrm>
            <a:off x="192174" y="5291652"/>
            <a:ext cx="0" cy="695960"/>
          </a:xfrm>
          <a:custGeom>
            <a:avLst/>
            <a:gdLst/>
            <a:ahLst/>
            <a:cxnLst/>
            <a:rect l="l" t="t" r="r" b="b"/>
            <a:pathLst>
              <a:path h="695960">
                <a:moveTo>
                  <a:pt x="0" y="695786"/>
                </a:moveTo>
                <a:lnTo>
                  <a:pt x="0" y="0"/>
                </a:lnTo>
              </a:path>
            </a:pathLst>
          </a:custGeom>
          <a:ln w="12201">
            <a:solidFill>
              <a:srgbClr val="000000"/>
            </a:solidFill>
          </a:ln>
        </p:spPr>
        <p:txBody>
          <a:bodyPr wrap="square" lIns="0" tIns="0" rIns="0" bIns="0" rtlCol="0"/>
          <a:lstStyle/>
          <a:p>
            <a:endParaRPr/>
          </a:p>
        </p:txBody>
      </p:sp>
      <p:sp>
        <p:nvSpPr>
          <p:cNvPr id="21" name="bg object 21"/>
          <p:cNvSpPr/>
          <p:nvPr/>
        </p:nvSpPr>
        <p:spPr>
          <a:xfrm>
            <a:off x="15311431" y="0"/>
            <a:ext cx="3175" cy="717550"/>
          </a:xfrm>
          <a:custGeom>
            <a:avLst/>
            <a:gdLst/>
            <a:ahLst/>
            <a:cxnLst/>
            <a:rect l="l" t="t" r="r" b="b"/>
            <a:pathLst>
              <a:path w="3175" h="717550">
                <a:moveTo>
                  <a:pt x="0" y="0"/>
                </a:moveTo>
                <a:lnTo>
                  <a:pt x="3050" y="0"/>
                </a:lnTo>
                <a:lnTo>
                  <a:pt x="3050" y="717163"/>
                </a:lnTo>
                <a:lnTo>
                  <a:pt x="0" y="717163"/>
                </a:lnTo>
                <a:lnTo>
                  <a:pt x="0" y="0"/>
                </a:lnTo>
                <a:close/>
              </a:path>
            </a:pathLst>
          </a:custGeom>
          <a:solidFill>
            <a:srgbClr val="000000"/>
          </a:solidFill>
        </p:spPr>
        <p:txBody>
          <a:bodyPr wrap="square" lIns="0" tIns="0" rIns="0" bIns="0" rtlCol="0"/>
          <a:lstStyle/>
          <a:p>
            <a:endParaRPr/>
          </a:p>
        </p:txBody>
      </p:sp>
      <p:sp>
        <p:nvSpPr>
          <p:cNvPr id="22" name="bg object 22"/>
          <p:cNvSpPr/>
          <p:nvPr/>
        </p:nvSpPr>
        <p:spPr>
          <a:xfrm>
            <a:off x="12201" y="48841"/>
            <a:ext cx="14828519" cy="0"/>
          </a:xfrm>
          <a:custGeom>
            <a:avLst/>
            <a:gdLst/>
            <a:ahLst/>
            <a:cxnLst/>
            <a:rect l="l" t="t" r="r" b="b"/>
            <a:pathLst>
              <a:path w="14828519">
                <a:moveTo>
                  <a:pt x="0" y="0"/>
                </a:moveTo>
                <a:lnTo>
                  <a:pt x="14827944" y="0"/>
                </a:lnTo>
              </a:path>
            </a:pathLst>
          </a:custGeom>
          <a:ln w="15258">
            <a:solidFill>
              <a:srgbClr val="000000"/>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defRPr sz="1200" b="0" i="0">
                <a:solidFill>
                  <a:srgbClr val="123358"/>
                </a:solidFill>
                <a:latin typeface="Raleway"/>
                <a:cs typeface="Raleway"/>
              </a:defRPr>
            </a:lvl1p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3/4/2024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5544800" cy="10058400"/>
          </a:xfrm>
          <a:prstGeom prst="rect">
            <a:avLst/>
          </a:prstGeom>
        </p:spPr>
      </p:pic>
      <p:sp>
        <p:nvSpPr>
          <p:cNvPr id="17" name="bg object 17"/>
          <p:cNvSpPr/>
          <p:nvPr/>
        </p:nvSpPr>
        <p:spPr>
          <a:xfrm>
            <a:off x="7236000" y="8935203"/>
            <a:ext cx="1073150" cy="201295"/>
          </a:xfrm>
          <a:custGeom>
            <a:avLst/>
            <a:gdLst/>
            <a:ahLst/>
            <a:cxnLst/>
            <a:rect l="l" t="t" r="r" b="b"/>
            <a:pathLst>
              <a:path w="1073150" h="201295">
                <a:moveTo>
                  <a:pt x="972210" y="0"/>
                </a:moveTo>
                <a:lnTo>
                  <a:pt x="100584" y="0"/>
                </a:lnTo>
                <a:lnTo>
                  <a:pt x="61432" y="7904"/>
                </a:lnTo>
                <a:lnTo>
                  <a:pt x="29460" y="29460"/>
                </a:lnTo>
                <a:lnTo>
                  <a:pt x="7904" y="61432"/>
                </a:lnTo>
                <a:lnTo>
                  <a:pt x="0" y="100583"/>
                </a:lnTo>
                <a:lnTo>
                  <a:pt x="0" y="201167"/>
                </a:lnTo>
                <a:lnTo>
                  <a:pt x="1072794" y="201167"/>
                </a:lnTo>
                <a:lnTo>
                  <a:pt x="1072794" y="100583"/>
                </a:lnTo>
                <a:lnTo>
                  <a:pt x="1064889" y="61432"/>
                </a:lnTo>
                <a:lnTo>
                  <a:pt x="1043333" y="29460"/>
                </a:lnTo>
                <a:lnTo>
                  <a:pt x="1011361" y="7904"/>
                </a:lnTo>
                <a:lnTo>
                  <a:pt x="972210" y="0"/>
                </a:lnTo>
                <a:close/>
              </a:path>
            </a:pathLst>
          </a:custGeom>
          <a:solidFill>
            <a:srgbClr val="123358"/>
          </a:solidFill>
        </p:spPr>
        <p:txBody>
          <a:bodyPr wrap="square" lIns="0" tIns="0" rIns="0" bIns="0" rtlCol="0"/>
          <a:lstStyle/>
          <a:p>
            <a:endParaRPr/>
          </a:p>
        </p:txBody>
      </p:sp>
      <p:sp>
        <p:nvSpPr>
          <p:cNvPr id="18" name="bg object 18"/>
          <p:cNvSpPr/>
          <p:nvPr/>
        </p:nvSpPr>
        <p:spPr>
          <a:xfrm>
            <a:off x="5875196" y="-2"/>
            <a:ext cx="3794760" cy="727710"/>
          </a:xfrm>
          <a:custGeom>
            <a:avLst/>
            <a:gdLst/>
            <a:ahLst/>
            <a:cxnLst/>
            <a:rect l="l" t="t" r="r" b="b"/>
            <a:pathLst>
              <a:path w="3794759" h="727710">
                <a:moveTo>
                  <a:pt x="3794404" y="0"/>
                </a:moveTo>
                <a:lnTo>
                  <a:pt x="0" y="0"/>
                </a:lnTo>
                <a:lnTo>
                  <a:pt x="0" y="363600"/>
                </a:lnTo>
                <a:lnTo>
                  <a:pt x="3319" y="412939"/>
                </a:lnTo>
                <a:lnTo>
                  <a:pt x="12988" y="460260"/>
                </a:lnTo>
                <a:lnTo>
                  <a:pt x="28573" y="505131"/>
                </a:lnTo>
                <a:lnTo>
                  <a:pt x="49641" y="547117"/>
                </a:lnTo>
                <a:lnTo>
                  <a:pt x="75760" y="585787"/>
                </a:lnTo>
                <a:lnTo>
                  <a:pt x="106495" y="620706"/>
                </a:lnTo>
                <a:lnTo>
                  <a:pt x="141414" y="651441"/>
                </a:lnTo>
                <a:lnTo>
                  <a:pt x="180084" y="677560"/>
                </a:lnTo>
                <a:lnTo>
                  <a:pt x="222070" y="698628"/>
                </a:lnTo>
                <a:lnTo>
                  <a:pt x="266941" y="714213"/>
                </a:lnTo>
                <a:lnTo>
                  <a:pt x="314262" y="723882"/>
                </a:lnTo>
                <a:lnTo>
                  <a:pt x="363600" y="727201"/>
                </a:lnTo>
                <a:lnTo>
                  <a:pt x="3430803" y="727201"/>
                </a:lnTo>
                <a:lnTo>
                  <a:pt x="3480142" y="723882"/>
                </a:lnTo>
                <a:lnTo>
                  <a:pt x="3527463" y="714213"/>
                </a:lnTo>
                <a:lnTo>
                  <a:pt x="3572333" y="698628"/>
                </a:lnTo>
                <a:lnTo>
                  <a:pt x="3614320" y="677560"/>
                </a:lnTo>
                <a:lnTo>
                  <a:pt x="3652989" y="651441"/>
                </a:lnTo>
                <a:lnTo>
                  <a:pt x="3687908" y="620706"/>
                </a:lnTo>
                <a:lnTo>
                  <a:pt x="3718643" y="585787"/>
                </a:lnTo>
                <a:lnTo>
                  <a:pt x="3744762" y="547117"/>
                </a:lnTo>
                <a:lnTo>
                  <a:pt x="3765830" y="505131"/>
                </a:lnTo>
                <a:lnTo>
                  <a:pt x="3781416" y="460260"/>
                </a:lnTo>
                <a:lnTo>
                  <a:pt x="3791085" y="412939"/>
                </a:lnTo>
                <a:lnTo>
                  <a:pt x="3794404" y="363600"/>
                </a:lnTo>
                <a:lnTo>
                  <a:pt x="3794404" y="0"/>
                </a:lnTo>
                <a:close/>
              </a:path>
            </a:pathLst>
          </a:custGeom>
          <a:solidFill>
            <a:srgbClr val="FFC82B"/>
          </a:solidFill>
        </p:spPr>
        <p:txBody>
          <a:bodyPr wrap="square" lIns="0" tIns="0" rIns="0" bIns="0" rtlCol="0"/>
          <a:lstStyle/>
          <a:p>
            <a:endParaRPr/>
          </a:p>
        </p:txBody>
      </p:sp>
      <p:sp>
        <p:nvSpPr>
          <p:cNvPr id="19" name="bg object 19"/>
          <p:cNvSpPr/>
          <p:nvPr/>
        </p:nvSpPr>
        <p:spPr>
          <a:xfrm>
            <a:off x="1014350" y="0"/>
            <a:ext cx="13451840" cy="246379"/>
          </a:xfrm>
          <a:custGeom>
            <a:avLst/>
            <a:gdLst/>
            <a:ahLst/>
            <a:cxnLst/>
            <a:rect l="l" t="t" r="r" b="b"/>
            <a:pathLst>
              <a:path w="13451840" h="246379">
                <a:moveTo>
                  <a:pt x="13451293" y="0"/>
                </a:moveTo>
                <a:lnTo>
                  <a:pt x="0" y="0"/>
                </a:lnTo>
                <a:lnTo>
                  <a:pt x="0" y="121759"/>
                </a:lnTo>
                <a:lnTo>
                  <a:pt x="9777" y="170191"/>
                </a:lnTo>
                <a:lnTo>
                  <a:pt x="36439" y="209740"/>
                </a:lnTo>
                <a:lnTo>
                  <a:pt x="75984" y="236404"/>
                </a:lnTo>
                <a:lnTo>
                  <a:pt x="124409" y="246181"/>
                </a:lnTo>
                <a:lnTo>
                  <a:pt x="13326884" y="246181"/>
                </a:lnTo>
                <a:lnTo>
                  <a:pt x="13375309" y="236404"/>
                </a:lnTo>
                <a:lnTo>
                  <a:pt x="13414854" y="209740"/>
                </a:lnTo>
                <a:lnTo>
                  <a:pt x="13441516" y="170191"/>
                </a:lnTo>
                <a:lnTo>
                  <a:pt x="13451293" y="121759"/>
                </a:lnTo>
                <a:lnTo>
                  <a:pt x="13451293" y="0"/>
                </a:lnTo>
                <a:close/>
              </a:path>
            </a:pathLst>
          </a:custGeom>
          <a:solidFill>
            <a:srgbClr val="123358"/>
          </a:solidFill>
        </p:spPr>
        <p:txBody>
          <a:bodyPr wrap="square" lIns="0" tIns="0" rIns="0" bIns="0" rtlCol="0"/>
          <a:lstStyle/>
          <a:p>
            <a:endParaRPr/>
          </a:p>
        </p:txBody>
      </p:sp>
      <p:sp>
        <p:nvSpPr>
          <p:cNvPr id="20" name="bg object 20"/>
          <p:cNvSpPr/>
          <p:nvPr/>
        </p:nvSpPr>
        <p:spPr>
          <a:xfrm>
            <a:off x="2918976" y="9809574"/>
            <a:ext cx="9707245" cy="248920"/>
          </a:xfrm>
          <a:custGeom>
            <a:avLst/>
            <a:gdLst/>
            <a:ahLst/>
            <a:cxnLst/>
            <a:rect l="l" t="t" r="r" b="b"/>
            <a:pathLst>
              <a:path w="9707245" h="248920">
                <a:moveTo>
                  <a:pt x="9582442" y="0"/>
                </a:moveTo>
                <a:lnTo>
                  <a:pt x="124409" y="0"/>
                </a:lnTo>
                <a:lnTo>
                  <a:pt x="75984" y="9777"/>
                </a:lnTo>
                <a:lnTo>
                  <a:pt x="36439" y="36439"/>
                </a:lnTo>
                <a:lnTo>
                  <a:pt x="9777" y="75984"/>
                </a:lnTo>
                <a:lnTo>
                  <a:pt x="0" y="124409"/>
                </a:lnTo>
                <a:lnTo>
                  <a:pt x="0" y="248831"/>
                </a:lnTo>
                <a:lnTo>
                  <a:pt x="9706851" y="248831"/>
                </a:lnTo>
                <a:lnTo>
                  <a:pt x="9706851" y="124409"/>
                </a:lnTo>
                <a:lnTo>
                  <a:pt x="9697074" y="75984"/>
                </a:lnTo>
                <a:lnTo>
                  <a:pt x="9670411" y="36439"/>
                </a:lnTo>
                <a:lnTo>
                  <a:pt x="9630866" y="9777"/>
                </a:lnTo>
                <a:lnTo>
                  <a:pt x="9582442" y="0"/>
                </a:lnTo>
                <a:close/>
              </a:path>
            </a:pathLst>
          </a:custGeom>
          <a:solidFill>
            <a:srgbClr val="FFC82B"/>
          </a:solidFill>
        </p:spPr>
        <p:txBody>
          <a:bodyPr wrap="square" lIns="0" tIns="0" rIns="0" bIns="0" rtlCol="0"/>
          <a:lstStyle/>
          <a:p>
            <a:endParaRPr/>
          </a:p>
        </p:txBody>
      </p:sp>
      <p:sp>
        <p:nvSpPr>
          <p:cNvPr id="2" name="Holder 2"/>
          <p:cNvSpPr>
            <a:spLocks noGrp="1"/>
          </p:cNvSpPr>
          <p:nvPr>
            <p:ph type="title"/>
          </p:nvPr>
        </p:nvSpPr>
        <p:spPr>
          <a:xfrm>
            <a:off x="2190906" y="1240918"/>
            <a:ext cx="11097894" cy="452119"/>
          </a:xfrm>
          <a:prstGeom prst="rect">
            <a:avLst/>
          </a:prstGeom>
        </p:spPr>
        <p:txBody>
          <a:bodyPr wrap="square" lIns="0" tIns="0" rIns="0" bIns="0">
            <a:spAutoFit/>
          </a:bodyPr>
          <a:lstStyle>
            <a:lvl1pPr>
              <a:defRPr sz="2800" b="1" i="0">
                <a:solidFill>
                  <a:srgbClr val="123358"/>
                </a:solidFill>
                <a:latin typeface="Raleway-ExtraBold"/>
                <a:cs typeface="Raleway-ExtraBold"/>
              </a:defRPr>
            </a:lvl1pPr>
          </a:lstStyle>
          <a:p>
            <a:endParaRPr/>
          </a:p>
        </p:txBody>
      </p:sp>
      <p:sp>
        <p:nvSpPr>
          <p:cNvPr id="3" name="Holder 3"/>
          <p:cNvSpPr>
            <a:spLocks noGrp="1"/>
          </p:cNvSpPr>
          <p:nvPr>
            <p:ph type="body" idx="1"/>
          </p:nvPr>
        </p:nvSpPr>
        <p:spPr>
          <a:xfrm>
            <a:off x="777240" y="2313432"/>
            <a:ext cx="13990320" cy="66385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36399" y="9248085"/>
            <a:ext cx="3072129" cy="204470"/>
          </a:xfrm>
          <a:prstGeom prst="rect">
            <a:avLst/>
          </a:prstGeom>
        </p:spPr>
        <p:txBody>
          <a:bodyPr wrap="square" lIns="0" tIns="0" rIns="0" bIns="0">
            <a:spAutoFit/>
          </a:bodyPr>
          <a:lstStyle>
            <a:lvl1pPr>
              <a:defRPr sz="1200" b="0" i="0">
                <a:solidFill>
                  <a:srgbClr val="123358"/>
                </a:solidFill>
                <a:latin typeface="Raleway"/>
                <a:cs typeface="Raleway"/>
              </a:defRPr>
            </a:lvl1p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sp>
        <p:nvSpPr>
          <p:cNvPr id="5" name="Holder 5"/>
          <p:cNvSpPr>
            <a:spLocks noGrp="1"/>
          </p:cNvSpPr>
          <p:nvPr>
            <p:ph type="dt" sz="half" idx="6"/>
          </p:nvPr>
        </p:nvSpPr>
        <p:spPr>
          <a:xfrm>
            <a:off x="777240" y="9354312"/>
            <a:ext cx="3575304" cy="5029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3/4/2024</a:t>
            </a:fld>
            <a:endParaRPr lang="en-US"/>
          </a:p>
        </p:txBody>
      </p:sp>
      <p:sp>
        <p:nvSpPr>
          <p:cNvPr id="6" name="Holder 6"/>
          <p:cNvSpPr>
            <a:spLocks noGrp="1"/>
          </p:cNvSpPr>
          <p:nvPr>
            <p:ph type="sldNum" sz="quarter" idx="7"/>
          </p:nvPr>
        </p:nvSpPr>
        <p:spPr>
          <a:xfrm>
            <a:off x="11192256" y="9354312"/>
            <a:ext cx="3575304" cy="5029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mailto:ceci.gonzalez@ugto" TargetMode="External"/><Relationship Id="rId2" Type="http://schemas.openxmlformats.org/officeDocument/2006/relationships/hyperlink" Target="mailto:r.ixta@ugto.mx"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mailto:gloria.gill@ugto.mx" TargetMode="External"/><Relationship Id="rId2" Type="http://schemas.openxmlformats.org/officeDocument/2006/relationships/hyperlink" Target="mailto:rochamontalvo@ugto.mx" TargetMode="External"/><Relationship Id="rId1" Type="http://schemas.openxmlformats.org/officeDocument/2006/relationships/slideLayout" Target="../slideLayouts/slideLayout3.xml"/><Relationship Id="rId5" Type="http://schemas.openxmlformats.org/officeDocument/2006/relationships/hyperlink" Target="mailto:r.ixta@ugto.mx" TargetMode="External"/><Relationship Id="rId4" Type="http://schemas.openxmlformats.org/officeDocument/2006/relationships/hyperlink" Target="mailto:david.hdzhdz@ugto.mx"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09FF2-48B0-A50E-F53B-A7ADBC22FA77}"/>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38F9DC2C-5329-2BFC-0466-0FB8F06C3E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544800" cy="10058400"/>
          </a:xfrm>
          <a:prstGeom prst="rect">
            <a:avLst/>
          </a:prstGeom>
        </p:spPr>
      </p:pic>
      <p:sp>
        <p:nvSpPr>
          <p:cNvPr id="8" name="object 2">
            <a:extLst>
              <a:ext uri="{FF2B5EF4-FFF2-40B4-BE49-F238E27FC236}">
                <a16:creationId xmlns:a16="http://schemas.microsoft.com/office/drawing/2014/main" id="{6087C27E-BBFB-658C-F15D-831F4AF539F8}"/>
              </a:ext>
            </a:extLst>
          </p:cNvPr>
          <p:cNvSpPr txBox="1">
            <a:spLocks noGrp="1"/>
          </p:cNvSpPr>
          <p:nvPr>
            <p:ph type="title"/>
          </p:nvPr>
        </p:nvSpPr>
        <p:spPr>
          <a:xfrm>
            <a:off x="2223453" y="3657600"/>
            <a:ext cx="11097894" cy="5552802"/>
          </a:xfrm>
          <a:prstGeom prst="rect">
            <a:avLst/>
          </a:prstGeom>
        </p:spPr>
        <p:txBody>
          <a:bodyPr vert="horz" wrap="square" lIns="0" tIns="12700" rIns="0" bIns="0" rtlCol="0">
            <a:spAutoFit/>
          </a:bodyPr>
          <a:lstStyle/>
          <a:p>
            <a:pPr marL="12700" algn="ctr">
              <a:lnSpc>
                <a:spcPct val="100000"/>
              </a:lnSpc>
              <a:spcBef>
                <a:spcPts val="100"/>
              </a:spcBef>
            </a:pPr>
            <a:r>
              <a:rPr lang="es-ES" sz="4500" spc="165" dirty="0"/>
              <a:t>JORNADAS DE CAPACITACIÓN 2024</a:t>
            </a:r>
            <a:br>
              <a:rPr lang="es-ES" sz="4500" spc="165" dirty="0"/>
            </a:br>
            <a:br>
              <a:rPr lang="es-ES" sz="4500" spc="165" dirty="0"/>
            </a:br>
            <a:r>
              <a:rPr lang="es-ES" sz="4500" spc="165" dirty="0"/>
              <a:t>SECRETARÍA DE GESTIÓN Y DESARROLLO </a:t>
            </a:r>
            <a:br>
              <a:rPr lang="es-ES" sz="4500" spc="165" dirty="0"/>
            </a:br>
            <a:br>
              <a:rPr lang="es-ES" sz="4500" spc="165" dirty="0"/>
            </a:br>
            <a:r>
              <a:rPr lang="es-ES" sz="4500" spc="165" dirty="0"/>
              <a:t>DIRECCIÓN DE RECURSOS FINANCIEROS</a:t>
            </a:r>
            <a:br>
              <a:rPr lang="es-ES" sz="4500" spc="165" dirty="0"/>
            </a:br>
            <a:endParaRPr sz="4500" spc="195" dirty="0"/>
          </a:p>
        </p:txBody>
      </p:sp>
    </p:spTree>
    <p:extLst>
      <p:ext uri="{BB962C8B-B14F-4D97-AF65-F5344CB8AC3E}">
        <p14:creationId xmlns:p14="http://schemas.microsoft.com/office/powerpoint/2010/main" val="3992984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371CE-C5A9-ACEA-B7D1-C4F1380A55F1}"/>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E62122DF-84AC-7992-94CF-A62B0D64A5DB}"/>
              </a:ext>
            </a:extLst>
          </p:cNvPr>
          <p:cNvSpPr txBox="1">
            <a:spLocks noGrp="1"/>
          </p:cNvSpPr>
          <p:nvPr>
            <p:ph type="title"/>
          </p:nvPr>
        </p:nvSpPr>
        <p:spPr>
          <a:xfrm>
            <a:off x="2190906" y="1240918"/>
            <a:ext cx="11097894" cy="874598"/>
          </a:xfrm>
          <a:prstGeom prst="rect">
            <a:avLst/>
          </a:prstGeom>
        </p:spPr>
        <p:txBody>
          <a:bodyPr vert="horz" wrap="square" lIns="0" tIns="12700" rIns="0" bIns="0" rtlCol="0">
            <a:spAutoFit/>
          </a:bodyPr>
          <a:lstStyle/>
          <a:p>
            <a:pPr marL="12700" algn="ctr">
              <a:lnSpc>
                <a:spcPct val="100000"/>
              </a:lnSpc>
              <a:spcBef>
                <a:spcPts val="100"/>
              </a:spcBef>
            </a:pPr>
            <a:r>
              <a:rPr lang="es-ES" spc="165" dirty="0"/>
              <a:t>DISPERSIÓN DE LOS INGRESOS GENERADOS AL PRESUPUESTO DE  EGRESO</a:t>
            </a:r>
            <a:endParaRPr spc="195" dirty="0"/>
          </a:p>
        </p:txBody>
      </p:sp>
      <p:sp>
        <p:nvSpPr>
          <p:cNvPr id="3" name="Marcador de texto 2">
            <a:extLst>
              <a:ext uri="{FF2B5EF4-FFF2-40B4-BE49-F238E27FC236}">
                <a16:creationId xmlns:a16="http://schemas.microsoft.com/office/drawing/2014/main" id="{BC7AF1CD-356F-7AA5-B4FD-222DA3823C32}"/>
              </a:ext>
            </a:extLst>
          </p:cNvPr>
          <p:cNvSpPr>
            <a:spLocks noGrp="1"/>
          </p:cNvSpPr>
          <p:nvPr>
            <p:ph type="body" idx="1"/>
          </p:nvPr>
        </p:nvSpPr>
        <p:spPr>
          <a:xfrm>
            <a:off x="1523999" y="2934744"/>
            <a:ext cx="5257800" cy="3132625"/>
          </a:xfrm>
        </p:spPr>
        <p:txBody>
          <a:bodyPr/>
          <a:lstStyle/>
          <a:p>
            <a:pPr algn="just"/>
            <a:r>
              <a:rPr lang="es-ES" sz="3000" dirty="0">
                <a:latin typeface="Raleway" pitchFamily="2" charset="0"/>
              </a:rPr>
              <a:t>En el reporte de ingresos se debe considerar  el monto de  la columna “</a:t>
            </a:r>
            <a:r>
              <a:rPr lang="es-ES" sz="3000" dirty="0" err="1">
                <a:latin typeface="Raleway" pitchFamily="2" charset="0"/>
              </a:rPr>
              <a:t>Ing</a:t>
            </a:r>
            <a:r>
              <a:rPr lang="es-ES" sz="3000" dirty="0">
                <a:latin typeface="Raleway" pitchFamily="2" charset="0"/>
              </a:rPr>
              <a:t> recaudado” para realizar la comparativa con la columna “</a:t>
            </a:r>
            <a:r>
              <a:rPr lang="es-ES" sz="3000" dirty="0" err="1">
                <a:latin typeface="Raleway" pitchFamily="2" charset="0"/>
              </a:rPr>
              <a:t>Gto</a:t>
            </a:r>
            <a:r>
              <a:rPr lang="es-ES" sz="3000" dirty="0">
                <a:latin typeface="Raleway" pitchFamily="2" charset="0"/>
              </a:rPr>
              <a:t> modificado”, del reporte de egresos.</a:t>
            </a:r>
          </a:p>
        </p:txBody>
      </p:sp>
      <p:sp>
        <p:nvSpPr>
          <p:cNvPr id="40" name="object 40">
            <a:extLst>
              <a:ext uri="{FF2B5EF4-FFF2-40B4-BE49-F238E27FC236}">
                <a16:creationId xmlns:a16="http://schemas.microsoft.com/office/drawing/2014/main" id="{FCAC90FA-2409-7355-668E-E68D89483DC1}"/>
              </a:ext>
            </a:extLst>
          </p:cNvPr>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sp>
        <p:nvSpPr>
          <p:cNvPr id="5" name="object 5">
            <a:extLst>
              <a:ext uri="{FF2B5EF4-FFF2-40B4-BE49-F238E27FC236}">
                <a16:creationId xmlns:a16="http://schemas.microsoft.com/office/drawing/2014/main" id="{061442BA-FC9D-C3D4-6E36-0A4002925D92}"/>
              </a:ext>
            </a:extLst>
          </p:cNvPr>
          <p:cNvSpPr/>
          <p:nvPr/>
        </p:nvSpPr>
        <p:spPr>
          <a:xfrm>
            <a:off x="6242398" y="9133199"/>
            <a:ext cx="3060065" cy="0"/>
          </a:xfrm>
          <a:custGeom>
            <a:avLst/>
            <a:gdLst/>
            <a:ahLst/>
            <a:cxnLst/>
            <a:rect l="l" t="t" r="r" b="b"/>
            <a:pathLst>
              <a:path w="3060065">
                <a:moveTo>
                  <a:pt x="3060001" y="0"/>
                </a:moveTo>
                <a:lnTo>
                  <a:pt x="0" y="0"/>
                </a:lnTo>
              </a:path>
            </a:pathLst>
          </a:custGeom>
          <a:ln w="6350">
            <a:solidFill>
              <a:srgbClr val="123358"/>
            </a:solidFill>
          </a:ln>
        </p:spPr>
        <p:txBody>
          <a:bodyPr wrap="square" lIns="0" tIns="0" rIns="0" bIns="0" rtlCol="0"/>
          <a:lstStyle/>
          <a:p>
            <a:endParaRPr/>
          </a:p>
        </p:txBody>
      </p:sp>
      <p:sp>
        <p:nvSpPr>
          <p:cNvPr id="7" name="CuadroTexto 6">
            <a:extLst>
              <a:ext uri="{FF2B5EF4-FFF2-40B4-BE49-F238E27FC236}">
                <a16:creationId xmlns:a16="http://schemas.microsoft.com/office/drawing/2014/main" id="{3AC2D5E1-5249-D802-87C8-D6F34046E01B}"/>
              </a:ext>
            </a:extLst>
          </p:cNvPr>
          <p:cNvSpPr txBox="1"/>
          <p:nvPr/>
        </p:nvSpPr>
        <p:spPr>
          <a:xfrm>
            <a:off x="4419600" y="2314191"/>
            <a:ext cx="6186535" cy="400110"/>
          </a:xfrm>
          <a:prstGeom prst="rect">
            <a:avLst/>
          </a:prstGeom>
          <a:noFill/>
        </p:spPr>
        <p:txBody>
          <a:bodyPr wrap="square" rtlCol="0">
            <a:spAutoFit/>
          </a:bodyPr>
          <a:lstStyle/>
          <a:p>
            <a:pPr algn="ctr"/>
            <a:r>
              <a:rPr lang="es-ES" sz="2000" b="1" dirty="0">
                <a:latin typeface="Raleway" pitchFamily="2" charset="0"/>
              </a:rPr>
              <a:t>Consulta del presupuesto de ingresos</a:t>
            </a:r>
            <a:endParaRPr lang="es-MX" sz="2000" b="1" dirty="0">
              <a:latin typeface="Raleway" pitchFamily="2" charset="0"/>
            </a:endParaRPr>
          </a:p>
        </p:txBody>
      </p:sp>
      <p:pic>
        <p:nvPicPr>
          <p:cNvPr id="4" name="Imagen 3">
            <a:extLst>
              <a:ext uri="{FF2B5EF4-FFF2-40B4-BE49-F238E27FC236}">
                <a16:creationId xmlns:a16="http://schemas.microsoft.com/office/drawing/2014/main" id="{AAF106D0-0997-AEF3-8E4F-F5BCA3D987AC}"/>
              </a:ext>
            </a:extLst>
          </p:cNvPr>
          <p:cNvPicPr>
            <a:picLocks noChangeAspect="1"/>
          </p:cNvPicPr>
          <p:nvPr/>
        </p:nvPicPr>
        <p:blipFill>
          <a:blip r:embed="rId2"/>
          <a:stretch>
            <a:fillRect/>
          </a:stretch>
        </p:blipFill>
        <p:spPr>
          <a:xfrm>
            <a:off x="6781799" y="2934745"/>
            <a:ext cx="8426363" cy="4517094"/>
          </a:xfrm>
          <a:prstGeom prst="rect">
            <a:avLst/>
          </a:prstGeom>
        </p:spPr>
      </p:pic>
    </p:spTree>
    <p:extLst>
      <p:ext uri="{BB962C8B-B14F-4D97-AF65-F5344CB8AC3E}">
        <p14:creationId xmlns:p14="http://schemas.microsoft.com/office/powerpoint/2010/main" val="958325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B40855-445F-BA8B-9A14-006B6BB1486F}"/>
              </a:ext>
            </a:extLst>
          </p:cNvPr>
          <p:cNvSpPr>
            <a:spLocks noGrp="1"/>
          </p:cNvSpPr>
          <p:nvPr>
            <p:ph type="title"/>
          </p:nvPr>
        </p:nvSpPr>
        <p:spPr>
          <a:xfrm>
            <a:off x="2190906" y="1240918"/>
            <a:ext cx="11097894" cy="861774"/>
          </a:xfrm>
        </p:spPr>
        <p:txBody>
          <a:bodyPr/>
          <a:lstStyle/>
          <a:p>
            <a:pPr algn="ctr"/>
            <a:r>
              <a:rPr lang="es-ES" spc="165" dirty="0"/>
              <a:t>DISPERSIÓN DE LOS INGRESOS GENERADOS AL PRESUPUESTO DE  EGRESO</a:t>
            </a:r>
            <a:endParaRPr lang="es-MX" dirty="0"/>
          </a:p>
        </p:txBody>
      </p:sp>
      <p:pic>
        <p:nvPicPr>
          <p:cNvPr id="8" name="Marcador de contenido 7">
            <a:extLst>
              <a:ext uri="{FF2B5EF4-FFF2-40B4-BE49-F238E27FC236}">
                <a16:creationId xmlns:a16="http://schemas.microsoft.com/office/drawing/2014/main" id="{B8288C07-C225-5AFC-748E-448A5FDE4F37}"/>
              </a:ext>
            </a:extLst>
          </p:cNvPr>
          <p:cNvPicPr>
            <a:picLocks noGrp="1" noChangeAspect="1"/>
          </p:cNvPicPr>
          <p:nvPr>
            <p:ph sz="half" idx="2"/>
          </p:nvPr>
        </p:nvPicPr>
        <p:blipFill>
          <a:blip r:embed="rId2"/>
          <a:stretch>
            <a:fillRect/>
          </a:stretch>
        </p:blipFill>
        <p:spPr>
          <a:xfrm>
            <a:off x="2049056" y="3603486"/>
            <a:ext cx="5752503" cy="5213996"/>
          </a:xfrm>
          <a:prstGeom prst="rect">
            <a:avLst/>
          </a:prstGeom>
        </p:spPr>
      </p:pic>
      <p:pic>
        <p:nvPicPr>
          <p:cNvPr id="11" name="Marcador de contenido 10">
            <a:extLst>
              <a:ext uri="{FF2B5EF4-FFF2-40B4-BE49-F238E27FC236}">
                <a16:creationId xmlns:a16="http://schemas.microsoft.com/office/drawing/2014/main" id="{4FD8E4FB-E662-CFD8-B6C8-0E9B44192474}"/>
              </a:ext>
            </a:extLst>
          </p:cNvPr>
          <p:cNvPicPr>
            <a:picLocks noGrp="1" noChangeAspect="1"/>
          </p:cNvPicPr>
          <p:nvPr>
            <p:ph sz="half" idx="3"/>
          </p:nvPr>
        </p:nvPicPr>
        <p:blipFill>
          <a:blip r:embed="rId3"/>
          <a:stretch>
            <a:fillRect/>
          </a:stretch>
        </p:blipFill>
        <p:spPr>
          <a:xfrm>
            <a:off x="8237272" y="3603486"/>
            <a:ext cx="6180040" cy="2111514"/>
          </a:xfrm>
          <a:prstGeom prst="rect">
            <a:avLst/>
          </a:prstGeom>
        </p:spPr>
      </p:pic>
      <p:sp>
        <p:nvSpPr>
          <p:cNvPr id="7" name="CuadroTexto 6">
            <a:extLst>
              <a:ext uri="{FF2B5EF4-FFF2-40B4-BE49-F238E27FC236}">
                <a16:creationId xmlns:a16="http://schemas.microsoft.com/office/drawing/2014/main" id="{81CAD2E8-30B7-0BC0-8093-7A83F3A35D06}"/>
              </a:ext>
            </a:extLst>
          </p:cNvPr>
          <p:cNvSpPr txBox="1"/>
          <p:nvPr/>
        </p:nvSpPr>
        <p:spPr>
          <a:xfrm>
            <a:off x="4419600" y="2314191"/>
            <a:ext cx="6186535" cy="400110"/>
          </a:xfrm>
          <a:prstGeom prst="rect">
            <a:avLst/>
          </a:prstGeom>
          <a:noFill/>
        </p:spPr>
        <p:txBody>
          <a:bodyPr wrap="square" rtlCol="0">
            <a:spAutoFit/>
          </a:bodyPr>
          <a:lstStyle/>
          <a:p>
            <a:pPr algn="ctr"/>
            <a:r>
              <a:rPr lang="es-ES" sz="2000" b="1" dirty="0">
                <a:latin typeface="Raleway" pitchFamily="2" charset="0"/>
              </a:rPr>
              <a:t>Comparativa de reportes ingreso-egreso</a:t>
            </a:r>
            <a:endParaRPr lang="es-MX" sz="2000" b="1" dirty="0">
              <a:latin typeface="Raleway" pitchFamily="2" charset="0"/>
            </a:endParaRPr>
          </a:p>
        </p:txBody>
      </p:sp>
      <p:sp>
        <p:nvSpPr>
          <p:cNvPr id="9" name="CuadroTexto 8">
            <a:extLst>
              <a:ext uri="{FF2B5EF4-FFF2-40B4-BE49-F238E27FC236}">
                <a16:creationId xmlns:a16="http://schemas.microsoft.com/office/drawing/2014/main" id="{8F7C0BFE-AEC8-6754-BA07-B2E287F7A510}"/>
              </a:ext>
            </a:extLst>
          </p:cNvPr>
          <p:cNvSpPr txBox="1"/>
          <p:nvPr/>
        </p:nvSpPr>
        <p:spPr>
          <a:xfrm>
            <a:off x="2049057" y="2895600"/>
            <a:ext cx="5338270" cy="707886"/>
          </a:xfrm>
          <a:prstGeom prst="rect">
            <a:avLst/>
          </a:prstGeom>
          <a:noFill/>
        </p:spPr>
        <p:txBody>
          <a:bodyPr wrap="square" rtlCol="0">
            <a:spAutoFit/>
          </a:bodyPr>
          <a:lstStyle/>
          <a:p>
            <a:pPr algn="ctr"/>
            <a:r>
              <a:rPr lang="es-ES" sz="2000" b="1" dirty="0">
                <a:latin typeface="Raleway" pitchFamily="2" charset="0"/>
              </a:rPr>
              <a:t>Del reporte de Ingresos (ZFM-011) </a:t>
            </a:r>
            <a:r>
              <a:rPr lang="es-ES" sz="2000" dirty="0">
                <a:latin typeface="Raleway" pitchFamily="2" charset="0"/>
              </a:rPr>
              <a:t>consideramos la columna “</a:t>
            </a:r>
            <a:r>
              <a:rPr lang="es-ES" sz="2000" dirty="0" err="1">
                <a:latin typeface="Raleway" pitchFamily="2" charset="0"/>
              </a:rPr>
              <a:t>Ing</a:t>
            </a:r>
            <a:r>
              <a:rPr lang="es-ES" sz="2000" dirty="0">
                <a:latin typeface="Raleway" pitchFamily="2" charset="0"/>
              </a:rPr>
              <a:t> Recaudado”</a:t>
            </a:r>
            <a:endParaRPr lang="es-MX" sz="2000" dirty="0">
              <a:latin typeface="Raleway" pitchFamily="2" charset="0"/>
            </a:endParaRPr>
          </a:p>
        </p:txBody>
      </p:sp>
      <p:sp>
        <p:nvSpPr>
          <p:cNvPr id="10" name="CuadroTexto 9">
            <a:extLst>
              <a:ext uri="{FF2B5EF4-FFF2-40B4-BE49-F238E27FC236}">
                <a16:creationId xmlns:a16="http://schemas.microsoft.com/office/drawing/2014/main" id="{134ABD70-564E-4671-FDB5-DAC401F7632F}"/>
              </a:ext>
            </a:extLst>
          </p:cNvPr>
          <p:cNvSpPr txBox="1"/>
          <p:nvPr/>
        </p:nvSpPr>
        <p:spPr>
          <a:xfrm>
            <a:off x="7998315" y="2775921"/>
            <a:ext cx="5338270" cy="707886"/>
          </a:xfrm>
          <a:prstGeom prst="rect">
            <a:avLst/>
          </a:prstGeom>
          <a:noFill/>
        </p:spPr>
        <p:txBody>
          <a:bodyPr wrap="square" rtlCol="0">
            <a:spAutoFit/>
          </a:bodyPr>
          <a:lstStyle/>
          <a:p>
            <a:pPr algn="ctr"/>
            <a:r>
              <a:rPr lang="es-ES" sz="2000" b="1" dirty="0">
                <a:latin typeface="Raleway" pitchFamily="2" charset="0"/>
              </a:rPr>
              <a:t>Del reporte de Egresos (ZFM-001) </a:t>
            </a:r>
            <a:r>
              <a:rPr lang="es-ES" sz="2000" dirty="0">
                <a:latin typeface="Raleway" pitchFamily="2" charset="0"/>
              </a:rPr>
              <a:t>consideramos la columna “</a:t>
            </a:r>
            <a:r>
              <a:rPr lang="es-ES" sz="2000" dirty="0" err="1">
                <a:latin typeface="Raleway" pitchFamily="2" charset="0"/>
              </a:rPr>
              <a:t>Gto</a:t>
            </a:r>
            <a:r>
              <a:rPr lang="es-ES" sz="2000" dirty="0">
                <a:latin typeface="Raleway" pitchFamily="2" charset="0"/>
              </a:rPr>
              <a:t> Modificado”</a:t>
            </a:r>
            <a:endParaRPr lang="es-MX" sz="2000" dirty="0">
              <a:latin typeface="Raleway" pitchFamily="2" charset="0"/>
            </a:endParaRPr>
          </a:p>
        </p:txBody>
      </p:sp>
      <p:sp>
        <p:nvSpPr>
          <p:cNvPr id="12" name="Rectángulo 11">
            <a:extLst>
              <a:ext uri="{FF2B5EF4-FFF2-40B4-BE49-F238E27FC236}">
                <a16:creationId xmlns:a16="http://schemas.microsoft.com/office/drawing/2014/main" id="{CD6F3004-63DB-C762-A715-92BD3D5F8B49}"/>
              </a:ext>
            </a:extLst>
          </p:cNvPr>
          <p:cNvSpPr/>
          <p:nvPr/>
        </p:nvSpPr>
        <p:spPr>
          <a:xfrm>
            <a:off x="6658778" y="5334000"/>
            <a:ext cx="1142781" cy="348348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MX"/>
          </a:p>
        </p:txBody>
      </p:sp>
      <p:sp>
        <p:nvSpPr>
          <p:cNvPr id="13" name="Rectángulo 12">
            <a:extLst>
              <a:ext uri="{FF2B5EF4-FFF2-40B4-BE49-F238E27FC236}">
                <a16:creationId xmlns:a16="http://schemas.microsoft.com/office/drawing/2014/main" id="{165CC775-2DE9-3165-A5ED-53548C658077}"/>
              </a:ext>
            </a:extLst>
          </p:cNvPr>
          <p:cNvSpPr/>
          <p:nvPr/>
        </p:nvSpPr>
        <p:spPr>
          <a:xfrm>
            <a:off x="13336585" y="5410200"/>
            <a:ext cx="1078185" cy="3048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MX"/>
          </a:p>
        </p:txBody>
      </p:sp>
    </p:spTree>
    <p:extLst>
      <p:ext uri="{BB962C8B-B14F-4D97-AF65-F5344CB8AC3E}">
        <p14:creationId xmlns:p14="http://schemas.microsoft.com/office/powerpoint/2010/main" val="2073758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C2E22-7458-F78B-5CC1-508D254497A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99431C4-C08F-1E5D-A688-5CDBB1F046C8}"/>
              </a:ext>
            </a:extLst>
          </p:cNvPr>
          <p:cNvSpPr>
            <a:spLocks noGrp="1"/>
          </p:cNvSpPr>
          <p:nvPr>
            <p:ph type="title"/>
          </p:nvPr>
        </p:nvSpPr>
        <p:spPr>
          <a:xfrm>
            <a:off x="2190906" y="1240918"/>
            <a:ext cx="11097894" cy="861774"/>
          </a:xfrm>
        </p:spPr>
        <p:txBody>
          <a:bodyPr/>
          <a:lstStyle/>
          <a:p>
            <a:pPr algn="ctr"/>
            <a:r>
              <a:rPr lang="es-ES" spc="165" dirty="0"/>
              <a:t>DISPERSIÓN DE LOS INGRESOS GENERADOS AL PRESUPUESTO DE  EGRESO</a:t>
            </a:r>
            <a:endParaRPr lang="es-MX" dirty="0"/>
          </a:p>
        </p:txBody>
      </p:sp>
      <p:sp>
        <p:nvSpPr>
          <p:cNvPr id="7" name="CuadroTexto 6">
            <a:extLst>
              <a:ext uri="{FF2B5EF4-FFF2-40B4-BE49-F238E27FC236}">
                <a16:creationId xmlns:a16="http://schemas.microsoft.com/office/drawing/2014/main" id="{86398A6C-149D-BF63-D3F2-2E1154D586DD}"/>
              </a:ext>
            </a:extLst>
          </p:cNvPr>
          <p:cNvSpPr txBox="1"/>
          <p:nvPr/>
        </p:nvSpPr>
        <p:spPr>
          <a:xfrm>
            <a:off x="2049056" y="2314191"/>
            <a:ext cx="12124144" cy="400110"/>
          </a:xfrm>
          <a:prstGeom prst="rect">
            <a:avLst/>
          </a:prstGeom>
          <a:noFill/>
        </p:spPr>
        <p:txBody>
          <a:bodyPr wrap="square" rtlCol="0">
            <a:spAutoFit/>
          </a:bodyPr>
          <a:lstStyle/>
          <a:p>
            <a:pPr algn="ctr"/>
            <a:r>
              <a:rPr lang="es-ES" sz="2000" b="1" dirty="0">
                <a:latin typeface="Raleway" pitchFamily="2" charset="0"/>
              </a:rPr>
              <a:t>Formato de dispersión de ingresos (Ingresos generados por las Entidades y Dependencias)</a:t>
            </a:r>
            <a:endParaRPr lang="es-MX" sz="2000" b="1" dirty="0">
              <a:latin typeface="Raleway" pitchFamily="2" charset="0"/>
            </a:endParaRPr>
          </a:p>
        </p:txBody>
      </p:sp>
      <p:sp>
        <p:nvSpPr>
          <p:cNvPr id="9" name="CuadroTexto 8">
            <a:extLst>
              <a:ext uri="{FF2B5EF4-FFF2-40B4-BE49-F238E27FC236}">
                <a16:creationId xmlns:a16="http://schemas.microsoft.com/office/drawing/2014/main" id="{CB135FD1-9E2F-C84C-9BCC-60DC95E6C841}"/>
              </a:ext>
            </a:extLst>
          </p:cNvPr>
          <p:cNvSpPr txBox="1"/>
          <p:nvPr/>
        </p:nvSpPr>
        <p:spPr>
          <a:xfrm>
            <a:off x="2049056" y="2895600"/>
            <a:ext cx="12365713" cy="1015663"/>
          </a:xfrm>
          <a:prstGeom prst="rect">
            <a:avLst/>
          </a:prstGeom>
          <a:noFill/>
        </p:spPr>
        <p:txBody>
          <a:bodyPr wrap="square" rtlCol="0">
            <a:spAutoFit/>
          </a:bodyPr>
          <a:lstStyle/>
          <a:p>
            <a:pPr algn="just"/>
            <a:r>
              <a:rPr lang="es-ES" sz="2000" dirty="0">
                <a:latin typeface="Raleway" pitchFamily="2" charset="0"/>
              </a:rPr>
              <a:t>Una vez identificadas las partidas, y determinado el monto por asignar, se llena el formato de dispersión de ingresos, y se informa, que proyectos no requieren recurso en partidas de Cap. 1000 durante el ejercicio (en caso de que aplique, si no aplica se deja en blanco).</a:t>
            </a:r>
            <a:endParaRPr lang="es-MX" sz="2000" dirty="0">
              <a:latin typeface="Raleway" pitchFamily="2" charset="0"/>
            </a:endParaRPr>
          </a:p>
        </p:txBody>
      </p:sp>
      <p:pic>
        <p:nvPicPr>
          <p:cNvPr id="5" name="Marcador de contenido 4">
            <a:extLst>
              <a:ext uri="{FF2B5EF4-FFF2-40B4-BE49-F238E27FC236}">
                <a16:creationId xmlns:a16="http://schemas.microsoft.com/office/drawing/2014/main" id="{C81FBE3F-5C34-1158-06AC-15641C6ED2F0}"/>
              </a:ext>
            </a:extLst>
          </p:cNvPr>
          <p:cNvPicPr>
            <a:picLocks noGrp="1" noChangeAspect="1"/>
          </p:cNvPicPr>
          <p:nvPr>
            <p:ph sz="half" idx="2"/>
          </p:nvPr>
        </p:nvPicPr>
        <p:blipFill>
          <a:blip r:embed="rId2"/>
          <a:stretch>
            <a:fillRect/>
          </a:stretch>
        </p:blipFill>
        <p:spPr>
          <a:xfrm>
            <a:off x="1828800" y="3930632"/>
            <a:ext cx="6180040" cy="5187528"/>
          </a:xfrm>
          <a:prstGeom prst="rect">
            <a:avLst/>
          </a:prstGeom>
        </p:spPr>
      </p:pic>
      <p:pic>
        <p:nvPicPr>
          <p:cNvPr id="16" name="Marcador de contenido 15">
            <a:extLst>
              <a:ext uri="{FF2B5EF4-FFF2-40B4-BE49-F238E27FC236}">
                <a16:creationId xmlns:a16="http://schemas.microsoft.com/office/drawing/2014/main" id="{3006B693-286B-16B6-26A0-A8287B430777}"/>
              </a:ext>
            </a:extLst>
          </p:cNvPr>
          <p:cNvPicPr>
            <a:picLocks noGrp="1" noChangeAspect="1"/>
          </p:cNvPicPr>
          <p:nvPr>
            <p:ph sz="half" idx="3"/>
          </p:nvPr>
        </p:nvPicPr>
        <p:blipFill>
          <a:blip r:embed="rId3"/>
          <a:stretch>
            <a:fillRect/>
          </a:stretch>
        </p:blipFill>
        <p:spPr>
          <a:xfrm>
            <a:off x="8102719" y="4607990"/>
            <a:ext cx="5537081" cy="1909219"/>
          </a:xfrm>
          <a:prstGeom prst="rect">
            <a:avLst/>
          </a:prstGeom>
        </p:spPr>
      </p:pic>
      <p:pic>
        <p:nvPicPr>
          <p:cNvPr id="17" name="Imagen 16">
            <a:extLst>
              <a:ext uri="{FF2B5EF4-FFF2-40B4-BE49-F238E27FC236}">
                <a16:creationId xmlns:a16="http://schemas.microsoft.com/office/drawing/2014/main" id="{FD5144E4-1BF3-5353-3430-CF25DEC6F053}"/>
              </a:ext>
            </a:extLst>
          </p:cNvPr>
          <p:cNvPicPr>
            <a:picLocks noChangeAspect="1"/>
          </p:cNvPicPr>
          <p:nvPr/>
        </p:nvPicPr>
        <p:blipFill>
          <a:blip r:embed="rId4"/>
          <a:stretch>
            <a:fillRect/>
          </a:stretch>
        </p:blipFill>
        <p:spPr>
          <a:xfrm>
            <a:off x="8102719" y="7467600"/>
            <a:ext cx="5537081" cy="1530229"/>
          </a:xfrm>
          <a:prstGeom prst="rect">
            <a:avLst/>
          </a:prstGeom>
        </p:spPr>
      </p:pic>
      <p:sp>
        <p:nvSpPr>
          <p:cNvPr id="19" name="CuadroTexto 18">
            <a:extLst>
              <a:ext uri="{FF2B5EF4-FFF2-40B4-BE49-F238E27FC236}">
                <a16:creationId xmlns:a16="http://schemas.microsoft.com/office/drawing/2014/main" id="{8B712851-8998-A3F0-2B82-6F9C1D8F8729}"/>
              </a:ext>
            </a:extLst>
          </p:cNvPr>
          <p:cNvSpPr txBox="1"/>
          <p:nvPr/>
        </p:nvSpPr>
        <p:spPr>
          <a:xfrm>
            <a:off x="8102719" y="4267200"/>
            <a:ext cx="6180038" cy="369332"/>
          </a:xfrm>
          <a:prstGeom prst="rect">
            <a:avLst/>
          </a:prstGeom>
          <a:noFill/>
        </p:spPr>
        <p:txBody>
          <a:bodyPr wrap="square" rtlCol="0">
            <a:spAutoFit/>
          </a:bodyPr>
          <a:lstStyle/>
          <a:p>
            <a:r>
              <a:rPr lang="es-ES" b="1" dirty="0">
                <a:solidFill>
                  <a:srgbClr val="FF0000"/>
                </a:solidFill>
                <a:latin typeface="Raleway" pitchFamily="2" charset="0"/>
              </a:rPr>
              <a:t>Cuando no se requiere capítulo 1000 en el proyecto.</a:t>
            </a:r>
            <a:endParaRPr lang="es-MX" b="1" dirty="0">
              <a:solidFill>
                <a:srgbClr val="FF0000"/>
              </a:solidFill>
              <a:latin typeface="Raleway" pitchFamily="2" charset="0"/>
            </a:endParaRPr>
          </a:p>
        </p:txBody>
      </p:sp>
      <p:sp>
        <p:nvSpPr>
          <p:cNvPr id="20" name="CuadroTexto 19">
            <a:extLst>
              <a:ext uri="{FF2B5EF4-FFF2-40B4-BE49-F238E27FC236}">
                <a16:creationId xmlns:a16="http://schemas.microsoft.com/office/drawing/2014/main" id="{1E97CAA6-7372-6E92-94DA-E25E6A57FBED}"/>
              </a:ext>
            </a:extLst>
          </p:cNvPr>
          <p:cNvSpPr txBox="1"/>
          <p:nvPr/>
        </p:nvSpPr>
        <p:spPr>
          <a:xfrm>
            <a:off x="8102719" y="7069239"/>
            <a:ext cx="6180038" cy="369332"/>
          </a:xfrm>
          <a:prstGeom prst="rect">
            <a:avLst/>
          </a:prstGeom>
          <a:noFill/>
        </p:spPr>
        <p:txBody>
          <a:bodyPr wrap="square" rtlCol="0">
            <a:spAutoFit/>
          </a:bodyPr>
          <a:lstStyle/>
          <a:p>
            <a:r>
              <a:rPr lang="es-ES" b="1" dirty="0">
                <a:solidFill>
                  <a:srgbClr val="FF0000"/>
                </a:solidFill>
                <a:latin typeface="Raleway" pitchFamily="2" charset="0"/>
              </a:rPr>
              <a:t>Cuando se requiere capítulo 1000 en el proyecto</a:t>
            </a:r>
            <a:r>
              <a:rPr lang="es-ES" b="1" dirty="0">
                <a:solidFill>
                  <a:srgbClr val="FF0000"/>
                </a:solidFill>
              </a:rPr>
              <a:t>.</a:t>
            </a:r>
            <a:endParaRPr lang="es-MX" b="1" dirty="0">
              <a:solidFill>
                <a:srgbClr val="FF0000"/>
              </a:solidFill>
            </a:endParaRPr>
          </a:p>
        </p:txBody>
      </p:sp>
    </p:spTree>
    <p:extLst>
      <p:ext uri="{BB962C8B-B14F-4D97-AF65-F5344CB8AC3E}">
        <p14:creationId xmlns:p14="http://schemas.microsoft.com/office/powerpoint/2010/main" val="1768003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48D6C-2B11-4E4F-2873-932F822B38E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1A21CCF-EFFD-098E-83B5-0C3288D11472}"/>
              </a:ext>
            </a:extLst>
          </p:cNvPr>
          <p:cNvSpPr>
            <a:spLocks noGrp="1"/>
          </p:cNvSpPr>
          <p:nvPr>
            <p:ph type="title"/>
          </p:nvPr>
        </p:nvSpPr>
        <p:spPr>
          <a:xfrm>
            <a:off x="2190906" y="1240918"/>
            <a:ext cx="11097894" cy="861774"/>
          </a:xfrm>
        </p:spPr>
        <p:txBody>
          <a:bodyPr/>
          <a:lstStyle/>
          <a:p>
            <a:pPr algn="ctr"/>
            <a:r>
              <a:rPr lang="es-ES" spc="165" dirty="0"/>
              <a:t>DISPERSIÓN DE LOS INGRESOS GENERADOS AL PRESUPUESTO DE  EGRESO</a:t>
            </a:r>
            <a:endParaRPr lang="es-MX" dirty="0"/>
          </a:p>
        </p:txBody>
      </p:sp>
      <p:sp>
        <p:nvSpPr>
          <p:cNvPr id="7" name="CuadroTexto 6">
            <a:extLst>
              <a:ext uri="{FF2B5EF4-FFF2-40B4-BE49-F238E27FC236}">
                <a16:creationId xmlns:a16="http://schemas.microsoft.com/office/drawing/2014/main" id="{0392AEE9-09F1-14EF-4EC6-C75DCF3BAAAA}"/>
              </a:ext>
            </a:extLst>
          </p:cNvPr>
          <p:cNvSpPr txBox="1"/>
          <p:nvPr/>
        </p:nvSpPr>
        <p:spPr>
          <a:xfrm>
            <a:off x="4419600" y="2314191"/>
            <a:ext cx="6186535" cy="400110"/>
          </a:xfrm>
          <a:prstGeom prst="rect">
            <a:avLst/>
          </a:prstGeom>
          <a:noFill/>
        </p:spPr>
        <p:txBody>
          <a:bodyPr wrap="square" rtlCol="0">
            <a:spAutoFit/>
          </a:bodyPr>
          <a:lstStyle/>
          <a:p>
            <a:pPr algn="ctr"/>
            <a:r>
              <a:rPr lang="es-ES" sz="2000" b="1" dirty="0">
                <a:latin typeface="Raleway" pitchFamily="2" charset="0"/>
              </a:rPr>
              <a:t>Formato de dispersión de ingresos (Posgrado)</a:t>
            </a:r>
            <a:endParaRPr lang="es-MX" sz="2000" b="1" dirty="0">
              <a:latin typeface="Raleway" pitchFamily="2" charset="0"/>
            </a:endParaRPr>
          </a:p>
        </p:txBody>
      </p:sp>
      <p:sp>
        <p:nvSpPr>
          <p:cNvPr id="9" name="CuadroTexto 8">
            <a:extLst>
              <a:ext uri="{FF2B5EF4-FFF2-40B4-BE49-F238E27FC236}">
                <a16:creationId xmlns:a16="http://schemas.microsoft.com/office/drawing/2014/main" id="{CE31FC64-9D2B-2AC4-8854-3381C4058F74}"/>
              </a:ext>
            </a:extLst>
          </p:cNvPr>
          <p:cNvSpPr txBox="1"/>
          <p:nvPr/>
        </p:nvSpPr>
        <p:spPr>
          <a:xfrm>
            <a:off x="2049056" y="2895600"/>
            <a:ext cx="12365713" cy="1015663"/>
          </a:xfrm>
          <a:prstGeom prst="rect">
            <a:avLst/>
          </a:prstGeom>
          <a:noFill/>
        </p:spPr>
        <p:txBody>
          <a:bodyPr wrap="square" rtlCol="0">
            <a:spAutoFit/>
          </a:bodyPr>
          <a:lstStyle/>
          <a:p>
            <a:pPr algn="just"/>
            <a:r>
              <a:rPr lang="es-ES" sz="2000" dirty="0">
                <a:latin typeface="Raleway" pitchFamily="2" charset="0"/>
              </a:rPr>
              <a:t>Una vez identificadas las partidas, y determinado el monto por asignar, se llena el formato de dispersión de ingresos, (para posgrados no es necesario indicar si se ocupa o no Cap. 1000, ya que si lo presupuestaron se asignará).</a:t>
            </a:r>
            <a:endParaRPr lang="es-MX" sz="2000" dirty="0">
              <a:latin typeface="Raleway" pitchFamily="2" charset="0"/>
            </a:endParaRPr>
          </a:p>
        </p:txBody>
      </p:sp>
      <p:sp>
        <p:nvSpPr>
          <p:cNvPr id="20" name="CuadroTexto 19">
            <a:extLst>
              <a:ext uri="{FF2B5EF4-FFF2-40B4-BE49-F238E27FC236}">
                <a16:creationId xmlns:a16="http://schemas.microsoft.com/office/drawing/2014/main" id="{6A0071A7-46BD-A3D0-E412-6DD91AC12870}"/>
              </a:ext>
            </a:extLst>
          </p:cNvPr>
          <p:cNvSpPr txBox="1"/>
          <p:nvPr/>
        </p:nvSpPr>
        <p:spPr>
          <a:xfrm>
            <a:off x="8762999" y="4707800"/>
            <a:ext cx="5519757" cy="369332"/>
          </a:xfrm>
          <a:prstGeom prst="rect">
            <a:avLst/>
          </a:prstGeom>
          <a:noFill/>
        </p:spPr>
        <p:txBody>
          <a:bodyPr wrap="square" rtlCol="0">
            <a:spAutoFit/>
          </a:bodyPr>
          <a:lstStyle/>
          <a:p>
            <a:r>
              <a:rPr lang="es-ES" b="1" dirty="0">
                <a:solidFill>
                  <a:srgbClr val="FF0000"/>
                </a:solidFill>
                <a:latin typeface="Raleway" pitchFamily="2" charset="0"/>
              </a:rPr>
              <a:t>No aplica para posgrado.</a:t>
            </a:r>
            <a:endParaRPr lang="es-MX" b="1" dirty="0">
              <a:solidFill>
                <a:srgbClr val="FF0000"/>
              </a:solidFill>
              <a:latin typeface="Raleway" pitchFamily="2" charset="0"/>
            </a:endParaRPr>
          </a:p>
        </p:txBody>
      </p:sp>
      <p:pic>
        <p:nvPicPr>
          <p:cNvPr id="8" name="Marcador de contenido 7">
            <a:extLst>
              <a:ext uri="{FF2B5EF4-FFF2-40B4-BE49-F238E27FC236}">
                <a16:creationId xmlns:a16="http://schemas.microsoft.com/office/drawing/2014/main" id="{C8A174AF-FF57-83A2-81CC-5FB1EA1823F6}"/>
              </a:ext>
            </a:extLst>
          </p:cNvPr>
          <p:cNvPicPr>
            <a:picLocks noGrp="1" noChangeAspect="1"/>
          </p:cNvPicPr>
          <p:nvPr>
            <p:ph sz="half" idx="2"/>
          </p:nvPr>
        </p:nvPicPr>
        <p:blipFill>
          <a:blip r:embed="rId2"/>
          <a:stretch>
            <a:fillRect/>
          </a:stretch>
        </p:blipFill>
        <p:spPr>
          <a:xfrm>
            <a:off x="2190906" y="4092562"/>
            <a:ext cx="6114894" cy="5251244"/>
          </a:xfrm>
          <a:prstGeom prst="rect">
            <a:avLst/>
          </a:prstGeom>
        </p:spPr>
      </p:pic>
      <p:pic>
        <p:nvPicPr>
          <p:cNvPr id="12" name="Marcador de contenido 11">
            <a:extLst>
              <a:ext uri="{FF2B5EF4-FFF2-40B4-BE49-F238E27FC236}">
                <a16:creationId xmlns:a16="http://schemas.microsoft.com/office/drawing/2014/main" id="{3B7E3377-83F6-4146-AC75-7D722C7F4EDB}"/>
              </a:ext>
            </a:extLst>
          </p:cNvPr>
          <p:cNvPicPr>
            <a:picLocks noGrp="1" noChangeAspect="1"/>
          </p:cNvPicPr>
          <p:nvPr>
            <p:ph sz="half" idx="3"/>
          </p:nvPr>
        </p:nvPicPr>
        <p:blipFill>
          <a:blip r:embed="rId3"/>
          <a:stretch>
            <a:fillRect/>
          </a:stretch>
        </p:blipFill>
        <p:spPr>
          <a:xfrm>
            <a:off x="8763000" y="5195692"/>
            <a:ext cx="5442344" cy="1530229"/>
          </a:xfrm>
          <a:prstGeom prst="rect">
            <a:avLst/>
          </a:prstGeom>
        </p:spPr>
      </p:pic>
    </p:spTree>
    <p:extLst>
      <p:ext uri="{BB962C8B-B14F-4D97-AF65-F5344CB8AC3E}">
        <p14:creationId xmlns:p14="http://schemas.microsoft.com/office/powerpoint/2010/main" val="13621389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49BA8-F53C-1955-0D8A-9B1B61BE11F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001E650-A34B-8E9C-0EAE-0E778CF24A21}"/>
              </a:ext>
            </a:extLst>
          </p:cNvPr>
          <p:cNvSpPr>
            <a:spLocks noGrp="1"/>
          </p:cNvSpPr>
          <p:nvPr>
            <p:ph type="title"/>
          </p:nvPr>
        </p:nvSpPr>
        <p:spPr>
          <a:xfrm>
            <a:off x="2438400" y="4419600"/>
            <a:ext cx="11097894" cy="538609"/>
          </a:xfrm>
        </p:spPr>
        <p:txBody>
          <a:bodyPr/>
          <a:lstStyle/>
          <a:p>
            <a:pPr algn="ctr"/>
            <a:r>
              <a:rPr lang="es-ES" sz="3500" spc="165" dirty="0"/>
              <a:t>MOMENTOS CONTABLES DE LOS EGRESOS</a:t>
            </a:r>
            <a:endParaRPr lang="es-MX" sz="3500" dirty="0"/>
          </a:p>
        </p:txBody>
      </p:sp>
    </p:spTree>
    <p:extLst>
      <p:ext uri="{BB962C8B-B14F-4D97-AF65-F5344CB8AC3E}">
        <p14:creationId xmlns:p14="http://schemas.microsoft.com/office/powerpoint/2010/main" val="3362660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7A3770-99DE-51EA-6022-F5BFE5B8859E}"/>
              </a:ext>
            </a:extLst>
          </p:cNvPr>
          <p:cNvSpPr>
            <a:spLocks noGrp="1"/>
          </p:cNvSpPr>
          <p:nvPr>
            <p:ph type="title"/>
          </p:nvPr>
        </p:nvSpPr>
        <p:spPr>
          <a:xfrm>
            <a:off x="2190906" y="1240918"/>
            <a:ext cx="11097894" cy="430887"/>
          </a:xfrm>
        </p:spPr>
        <p:txBody>
          <a:bodyPr/>
          <a:lstStyle/>
          <a:p>
            <a:pPr algn="ctr"/>
            <a:r>
              <a:rPr lang="es-ES" spc="165" dirty="0"/>
              <a:t>MOMENTOS CONTABLES DE LOS EGRESOS</a:t>
            </a:r>
            <a:endParaRPr lang="es-MX" dirty="0"/>
          </a:p>
        </p:txBody>
      </p:sp>
      <p:sp>
        <p:nvSpPr>
          <p:cNvPr id="3" name="Marcador de texto 2">
            <a:extLst>
              <a:ext uri="{FF2B5EF4-FFF2-40B4-BE49-F238E27FC236}">
                <a16:creationId xmlns:a16="http://schemas.microsoft.com/office/drawing/2014/main" id="{3E5CDC8F-C6D1-BC8F-F666-741BFBCC3DD1}"/>
              </a:ext>
            </a:extLst>
          </p:cNvPr>
          <p:cNvSpPr>
            <a:spLocks noGrp="1"/>
          </p:cNvSpPr>
          <p:nvPr>
            <p:ph type="body" idx="1"/>
          </p:nvPr>
        </p:nvSpPr>
        <p:spPr>
          <a:xfrm>
            <a:off x="777240" y="2313433"/>
            <a:ext cx="13990320" cy="3416320"/>
          </a:xfrm>
        </p:spPr>
        <p:txBody>
          <a:bodyPr/>
          <a:lstStyle/>
          <a:p>
            <a:pPr algn="just"/>
            <a:r>
              <a:rPr lang="es-ES" sz="2800" dirty="0">
                <a:latin typeface="Raleway" pitchFamily="2" charset="0"/>
              </a:rPr>
              <a:t>En términos del “ACUERDO POR EL QUE SE EMITEN LAS NORMAS Y METODOLOGIA PARA LA DETERMINACION DE LOS MOMENTOS CONTABLES DE LOS EGRESOS” emitido por el Consejo Nacional de Armonización Contable (CONAC) los momentos de compromiso y devengo deberán reflejarse en el sistema de contabilidad Gubernamental (SISAP para UG) acorde a lo siguiente:</a:t>
            </a:r>
          </a:p>
          <a:p>
            <a:pPr algn="just"/>
            <a:endParaRPr lang="es-ES" sz="3200" dirty="0"/>
          </a:p>
          <a:p>
            <a:pPr marL="571500" indent="-571500" algn="just">
              <a:buFont typeface="Wingdings" panose="05000000000000000000" pitchFamily="2" charset="2"/>
              <a:buChar char="§"/>
            </a:pPr>
            <a:endParaRPr lang="es-ES" sz="3200" dirty="0"/>
          </a:p>
          <a:p>
            <a:endParaRPr lang="es-MX" dirty="0"/>
          </a:p>
        </p:txBody>
      </p:sp>
      <p:pic>
        <p:nvPicPr>
          <p:cNvPr id="5" name="Imagen 4">
            <a:extLst>
              <a:ext uri="{FF2B5EF4-FFF2-40B4-BE49-F238E27FC236}">
                <a16:creationId xmlns:a16="http://schemas.microsoft.com/office/drawing/2014/main" id="{4591B42D-3358-36CF-1B9F-BE1BB02064BA}"/>
              </a:ext>
            </a:extLst>
          </p:cNvPr>
          <p:cNvPicPr>
            <a:picLocks noChangeAspect="1"/>
          </p:cNvPicPr>
          <p:nvPr/>
        </p:nvPicPr>
        <p:blipFill>
          <a:blip r:embed="rId2"/>
          <a:stretch>
            <a:fillRect/>
          </a:stretch>
        </p:blipFill>
        <p:spPr>
          <a:xfrm>
            <a:off x="996153" y="4648200"/>
            <a:ext cx="13487400" cy="4991472"/>
          </a:xfrm>
          <a:prstGeom prst="rect">
            <a:avLst/>
          </a:prstGeom>
        </p:spPr>
      </p:pic>
    </p:spTree>
    <p:extLst>
      <p:ext uri="{BB962C8B-B14F-4D97-AF65-F5344CB8AC3E}">
        <p14:creationId xmlns:p14="http://schemas.microsoft.com/office/powerpoint/2010/main" val="2302379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6BFA8-BBFD-2A57-9A71-A2AA2D0744E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B54B427-FEA2-A611-48BC-49CACBF3F24D}"/>
              </a:ext>
            </a:extLst>
          </p:cNvPr>
          <p:cNvSpPr>
            <a:spLocks noGrp="1"/>
          </p:cNvSpPr>
          <p:nvPr>
            <p:ph type="title"/>
          </p:nvPr>
        </p:nvSpPr>
        <p:spPr>
          <a:xfrm>
            <a:off x="2190906" y="1240918"/>
            <a:ext cx="11097894" cy="430887"/>
          </a:xfrm>
        </p:spPr>
        <p:txBody>
          <a:bodyPr/>
          <a:lstStyle/>
          <a:p>
            <a:pPr algn="ctr"/>
            <a:r>
              <a:rPr lang="es-ES" spc="165" dirty="0"/>
              <a:t>MOMENTOS CONTABLES DE LOS EGRESOS</a:t>
            </a:r>
            <a:endParaRPr lang="es-MX" dirty="0"/>
          </a:p>
        </p:txBody>
      </p:sp>
      <p:sp>
        <p:nvSpPr>
          <p:cNvPr id="3" name="Marcador de texto 2">
            <a:extLst>
              <a:ext uri="{FF2B5EF4-FFF2-40B4-BE49-F238E27FC236}">
                <a16:creationId xmlns:a16="http://schemas.microsoft.com/office/drawing/2014/main" id="{7DE87057-330A-7B76-91CC-24F4DD802369}"/>
              </a:ext>
            </a:extLst>
          </p:cNvPr>
          <p:cNvSpPr>
            <a:spLocks noGrp="1"/>
          </p:cNvSpPr>
          <p:nvPr>
            <p:ph type="body" idx="1"/>
          </p:nvPr>
        </p:nvSpPr>
        <p:spPr>
          <a:xfrm>
            <a:off x="777240" y="2313432"/>
            <a:ext cx="13990320" cy="769441"/>
          </a:xfrm>
        </p:spPr>
        <p:txBody>
          <a:bodyPr/>
          <a:lstStyle/>
          <a:p>
            <a:pPr marL="571500" indent="-571500" algn="just">
              <a:buFont typeface="Wingdings" panose="05000000000000000000" pitchFamily="2" charset="2"/>
              <a:buChar char="§"/>
            </a:pPr>
            <a:endParaRPr lang="es-ES" sz="3200" dirty="0"/>
          </a:p>
          <a:p>
            <a:endParaRPr lang="es-MX" dirty="0"/>
          </a:p>
        </p:txBody>
      </p:sp>
      <p:pic>
        <p:nvPicPr>
          <p:cNvPr id="6" name="Imagen 5">
            <a:extLst>
              <a:ext uri="{FF2B5EF4-FFF2-40B4-BE49-F238E27FC236}">
                <a16:creationId xmlns:a16="http://schemas.microsoft.com/office/drawing/2014/main" id="{D46CF98A-3B52-6201-14AB-6C71FFEDD807}"/>
              </a:ext>
            </a:extLst>
          </p:cNvPr>
          <p:cNvPicPr>
            <a:picLocks noChangeAspect="1"/>
          </p:cNvPicPr>
          <p:nvPr/>
        </p:nvPicPr>
        <p:blipFill>
          <a:blip r:embed="rId2"/>
          <a:stretch>
            <a:fillRect/>
          </a:stretch>
        </p:blipFill>
        <p:spPr>
          <a:xfrm>
            <a:off x="1295401" y="2057400"/>
            <a:ext cx="13182600" cy="5687568"/>
          </a:xfrm>
          <a:prstGeom prst="rect">
            <a:avLst/>
          </a:prstGeom>
        </p:spPr>
      </p:pic>
    </p:spTree>
    <p:extLst>
      <p:ext uri="{BB962C8B-B14F-4D97-AF65-F5344CB8AC3E}">
        <p14:creationId xmlns:p14="http://schemas.microsoft.com/office/powerpoint/2010/main" val="2282221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663B8-08F9-6BC1-0907-A99C1CCD4AC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46F45F9-2936-85D7-EDAF-FD9D7D21F9E3}"/>
              </a:ext>
            </a:extLst>
          </p:cNvPr>
          <p:cNvSpPr>
            <a:spLocks noGrp="1"/>
          </p:cNvSpPr>
          <p:nvPr>
            <p:ph type="title"/>
          </p:nvPr>
        </p:nvSpPr>
        <p:spPr>
          <a:xfrm>
            <a:off x="2438400" y="4419600"/>
            <a:ext cx="11097894" cy="1107996"/>
          </a:xfrm>
        </p:spPr>
        <p:txBody>
          <a:bodyPr/>
          <a:lstStyle/>
          <a:p>
            <a:pPr algn="ctr"/>
            <a:r>
              <a:rPr lang="es-ES" sz="3600" spc="165" dirty="0"/>
              <a:t>RECOMENDACIONES GENERALES EN LA INTEGRACIÓN DE TRÁMITES DE PAGO</a:t>
            </a:r>
            <a:endParaRPr lang="es-MX" sz="3500" dirty="0"/>
          </a:p>
        </p:txBody>
      </p:sp>
    </p:spTree>
    <p:extLst>
      <p:ext uri="{BB962C8B-B14F-4D97-AF65-F5344CB8AC3E}">
        <p14:creationId xmlns:p14="http://schemas.microsoft.com/office/powerpoint/2010/main" val="3588134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9852C-D7DE-5AED-D67C-73AF7FD3D63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2D24F88-B38B-5713-6FD4-4B05300ADF89}"/>
              </a:ext>
            </a:extLst>
          </p:cNvPr>
          <p:cNvSpPr>
            <a:spLocks noGrp="1"/>
          </p:cNvSpPr>
          <p:nvPr>
            <p:ph type="title"/>
          </p:nvPr>
        </p:nvSpPr>
        <p:spPr>
          <a:xfrm>
            <a:off x="2190906" y="1240918"/>
            <a:ext cx="11097894" cy="861774"/>
          </a:xfrm>
        </p:spPr>
        <p:txBody>
          <a:bodyPr/>
          <a:lstStyle/>
          <a:p>
            <a:pPr algn="ctr"/>
            <a:r>
              <a:rPr lang="es-ES" spc="165" dirty="0"/>
              <a:t>RECOMENDACIONES GENERALES EN LA INTEGRACIÓN DE TRÁMITES DE PAGO</a:t>
            </a:r>
            <a:endParaRPr lang="es-MX" dirty="0"/>
          </a:p>
        </p:txBody>
      </p:sp>
      <p:sp>
        <p:nvSpPr>
          <p:cNvPr id="3" name="Marcador de texto 2">
            <a:extLst>
              <a:ext uri="{FF2B5EF4-FFF2-40B4-BE49-F238E27FC236}">
                <a16:creationId xmlns:a16="http://schemas.microsoft.com/office/drawing/2014/main" id="{5BBDC52B-542F-B5F2-22A1-3117EF387B27}"/>
              </a:ext>
            </a:extLst>
          </p:cNvPr>
          <p:cNvSpPr>
            <a:spLocks noGrp="1"/>
          </p:cNvSpPr>
          <p:nvPr>
            <p:ph type="body" idx="1"/>
          </p:nvPr>
        </p:nvSpPr>
        <p:spPr>
          <a:xfrm>
            <a:off x="777240" y="2313432"/>
            <a:ext cx="13990320" cy="7971413"/>
          </a:xfrm>
        </p:spPr>
        <p:txBody>
          <a:bodyPr/>
          <a:lstStyle/>
          <a:p>
            <a:r>
              <a:rPr lang="es-ES" sz="4000" b="1" dirty="0">
                <a:latin typeface="Raleway" pitchFamily="2" charset="0"/>
              </a:rPr>
              <a:t>Reservas o documentos de compromiso:</a:t>
            </a:r>
          </a:p>
          <a:p>
            <a:pPr marL="571500" indent="-571500" algn="just">
              <a:buFont typeface="Wingdings" panose="05000000000000000000" pitchFamily="2" charset="2"/>
              <a:buChar char="§"/>
            </a:pPr>
            <a:r>
              <a:rPr lang="es-ES" sz="3500" dirty="0">
                <a:latin typeface="Raleway" pitchFamily="2" charset="0"/>
              </a:rPr>
              <a:t>Anexar reserva legible que contenga al menos los siguientes campos: Fondo, centro gestor, partida presupuestal, cuenta contable, periodo presupuestal, área funcional e importe.</a:t>
            </a:r>
          </a:p>
          <a:p>
            <a:pPr marL="571500" indent="-571500" algn="just">
              <a:buFont typeface="Wingdings" panose="05000000000000000000" pitchFamily="2" charset="2"/>
              <a:buChar char="§"/>
            </a:pPr>
            <a:r>
              <a:rPr lang="es-ES" sz="3500" dirty="0">
                <a:latin typeface="Raleway" pitchFamily="2" charset="0"/>
              </a:rPr>
              <a:t>Emitir una reserva por trámite, excepto en gastos pagaderos periódicamente o becas, ejemplo: una beca autorizada por 5 meses, siempre y cuando se calendarice en el periodo presupuestal al que corresponda cada uno de los pagos.</a:t>
            </a:r>
          </a:p>
          <a:p>
            <a:pPr marL="571500" indent="-571500" algn="just">
              <a:buFont typeface="Wingdings" panose="05000000000000000000" pitchFamily="2" charset="2"/>
              <a:buChar char="§"/>
            </a:pPr>
            <a:r>
              <a:rPr lang="es-ES" sz="3500" dirty="0">
                <a:latin typeface="Raleway" pitchFamily="2" charset="0"/>
              </a:rPr>
              <a:t>En caso de contratos donde se especifiquen pagos parciales, se deberá registrar una sola reserva presupuestal por el importe total a pagar en el año, elaborando líneas en el periodo presupuestal que corresponda (incluye requisiciones de compra).</a:t>
            </a:r>
          </a:p>
          <a:p>
            <a:pPr marL="571500" indent="-571500" algn="just">
              <a:buFont typeface="Wingdings" panose="05000000000000000000" pitchFamily="2" charset="2"/>
              <a:buChar char="§"/>
            </a:pPr>
            <a:endParaRPr lang="es-ES" sz="4000" dirty="0"/>
          </a:p>
          <a:p>
            <a:endParaRPr lang="es-MX" dirty="0"/>
          </a:p>
        </p:txBody>
      </p:sp>
    </p:spTree>
    <p:extLst>
      <p:ext uri="{BB962C8B-B14F-4D97-AF65-F5344CB8AC3E}">
        <p14:creationId xmlns:p14="http://schemas.microsoft.com/office/powerpoint/2010/main" val="2686944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30BB4-059E-B239-2855-C0F55F7FCF8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A3CA465-F442-970A-CA68-BF0C67B95FF2}"/>
              </a:ext>
            </a:extLst>
          </p:cNvPr>
          <p:cNvSpPr>
            <a:spLocks noGrp="1"/>
          </p:cNvSpPr>
          <p:nvPr>
            <p:ph type="title"/>
          </p:nvPr>
        </p:nvSpPr>
        <p:spPr>
          <a:xfrm>
            <a:off x="2190906" y="1240918"/>
            <a:ext cx="11097894" cy="861774"/>
          </a:xfrm>
        </p:spPr>
        <p:txBody>
          <a:bodyPr/>
          <a:lstStyle/>
          <a:p>
            <a:pPr algn="ctr"/>
            <a:r>
              <a:rPr lang="es-ES" spc="165" dirty="0"/>
              <a:t>RECOMENDACIONES GENERALES EN LA INTEGRACIÓN DE TRÁMITES DE PAGO</a:t>
            </a:r>
            <a:endParaRPr lang="es-MX" dirty="0"/>
          </a:p>
        </p:txBody>
      </p:sp>
      <p:sp>
        <p:nvSpPr>
          <p:cNvPr id="3" name="Marcador de texto 2">
            <a:extLst>
              <a:ext uri="{FF2B5EF4-FFF2-40B4-BE49-F238E27FC236}">
                <a16:creationId xmlns:a16="http://schemas.microsoft.com/office/drawing/2014/main" id="{684C9EF8-A411-74DB-ECB2-F7C32094875F}"/>
              </a:ext>
            </a:extLst>
          </p:cNvPr>
          <p:cNvSpPr>
            <a:spLocks noGrp="1"/>
          </p:cNvSpPr>
          <p:nvPr>
            <p:ph type="body" idx="1"/>
          </p:nvPr>
        </p:nvSpPr>
        <p:spPr>
          <a:xfrm>
            <a:off x="777240" y="2313432"/>
            <a:ext cx="13990320" cy="6894195"/>
          </a:xfrm>
        </p:spPr>
        <p:txBody>
          <a:bodyPr/>
          <a:lstStyle/>
          <a:p>
            <a:r>
              <a:rPr lang="es-ES" sz="4000" b="1" dirty="0">
                <a:latin typeface="Raleway" pitchFamily="2" charset="0"/>
              </a:rPr>
              <a:t>Impresión:</a:t>
            </a:r>
          </a:p>
          <a:p>
            <a:pPr marL="571500" indent="-571500" algn="just">
              <a:buFont typeface="Wingdings" panose="05000000000000000000" pitchFamily="2" charset="2"/>
              <a:buChar char="§"/>
            </a:pPr>
            <a:r>
              <a:rPr lang="es-ES" sz="3500" dirty="0">
                <a:latin typeface="Raleway" pitchFamily="2" charset="0"/>
              </a:rPr>
              <a:t>Imprimir en la carátula del trámite de pago el nombre de la persona que elabora el trámite y su extensión, para resolver dudas o consultas.</a:t>
            </a:r>
          </a:p>
          <a:p>
            <a:pPr marL="571500" indent="-571500" algn="just">
              <a:buFont typeface="Wingdings" panose="05000000000000000000" pitchFamily="2" charset="2"/>
              <a:buChar char="§"/>
            </a:pPr>
            <a:r>
              <a:rPr lang="es-ES" sz="3500" dirty="0">
                <a:latin typeface="Raleway" pitchFamily="2" charset="0"/>
              </a:rPr>
              <a:t>Imprimir la consulta de artículos de almacén que contenga fecha y hora, puede ser captura de pantalla con fecha y hora de la computadora.</a:t>
            </a:r>
          </a:p>
          <a:p>
            <a:pPr algn="just"/>
            <a:r>
              <a:rPr lang="es-ES" sz="4000" b="1" dirty="0">
                <a:latin typeface="Raleway" pitchFamily="2" charset="0"/>
              </a:rPr>
              <a:t>Orden:</a:t>
            </a:r>
          </a:p>
          <a:p>
            <a:pPr marL="571500" indent="-571500" algn="just">
              <a:buFont typeface="Wingdings" panose="05000000000000000000" pitchFamily="2" charset="2"/>
              <a:buChar char="§"/>
            </a:pPr>
            <a:r>
              <a:rPr lang="es-ES" sz="3500" dirty="0">
                <a:latin typeface="Raleway" pitchFamily="2" charset="0"/>
              </a:rPr>
              <a:t>En el caso de viáticos por comisión ordenar por comisión la documentación del trámite, procurar hacer una comprobación por comisión y comisionado, si el monto de trámite lo permite.</a:t>
            </a:r>
          </a:p>
          <a:p>
            <a:pPr algn="just"/>
            <a:endParaRPr lang="es-ES" sz="3500" dirty="0">
              <a:latin typeface="Raleway" pitchFamily="2" charset="0"/>
            </a:endParaRPr>
          </a:p>
          <a:p>
            <a:endParaRPr lang="es-MX" dirty="0"/>
          </a:p>
        </p:txBody>
      </p:sp>
    </p:spTree>
    <p:extLst>
      <p:ext uri="{BB962C8B-B14F-4D97-AF65-F5344CB8AC3E}">
        <p14:creationId xmlns:p14="http://schemas.microsoft.com/office/powerpoint/2010/main" val="1864572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7E78125-05DF-9F01-0F5F-AFE9A7032C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544800" cy="10058400"/>
          </a:xfrm>
          <a:prstGeom prst="rect">
            <a:avLst/>
          </a:prstGeom>
        </p:spPr>
      </p:pic>
      <p:sp>
        <p:nvSpPr>
          <p:cNvPr id="8" name="object 2">
            <a:extLst>
              <a:ext uri="{FF2B5EF4-FFF2-40B4-BE49-F238E27FC236}">
                <a16:creationId xmlns:a16="http://schemas.microsoft.com/office/drawing/2014/main" id="{94062E9C-4D83-E426-FCE0-72BC4335B342}"/>
              </a:ext>
            </a:extLst>
          </p:cNvPr>
          <p:cNvSpPr txBox="1">
            <a:spLocks noGrp="1"/>
          </p:cNvSpPr>
          <p:nvPr>
            <p:ph type="title"/>
          </p:nvPr>
        </p:nvSpPr>
        <p:spPr>
          <a:xfrm>
            <a:off x="2190906" y="4803140"/>
            <a:ext cx="11097894" cy="1951816"/>
          </a:xfrm>
          <a:prstGeom prst="rect">
            <a:avLst/>
          </a:prstGeom>
        </p:spPr>
        <p:txBody>
          <a:bodyPr vert="horz" wrap="square" lIns="0" tIns="12700" rIns="0" bIns="0" rtlCol="0">
            <a:spAutoFit/>
          </a:bodyPr>
          <a:lstStyle/>
          <a:p>
            <a:pPr marL="12700" algn="ctr">
              <a:lnSpc>
                <a:spcPct val="100000"/>
              </a:lnSpc>
              <a:spcBef>
                <a:spcPts val="100"/>
              </a:spcBef>
            </a:pPr>
            <a:br>
              <a:rPr lang="es-ES" sz="3600" spc="165" dirty="0"/>
            </a:br>
            <a:r>
              <a:rPr lang="es-ES" sz="4500" spc="165" dirty="0"/>
              <a:t>DEPARTAMENTO DE GESTIÓN PRESUPUESTAL</a:t>
            </a:r>
            <a:endParaRPr sz="4500" spc="195" dirty="0"/>
          </a:p>
        </p:txBody>
      </p:sp>
    </p:spTree>
    <p:extLst>
      <p:ext uri="{BB962C8B-B14F-4D97-AF65-F5344CB8AC3E}">
        <p14:creationId xmlns:p14="http://schemas.microsoft.com/office/powerpoint/2010/main" val="373406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27248-F52E-588B-15D0-F4997152905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04E87AE-5494-70F2-8F0F-A31DF6E07B87}"/>
              </a:ext>
            </a:extLst>
          </p:cNvPr>
          <p:cNvSpPr>
            <a:spLocks noGrp="1"/>
          </p:cNvSpPr>
          <p:nvPr>
            <p:ph type="title"/>
          </p:nvPr>
        </p:nvSpPr>
        <p:spPr>
          <a:xfrm>
            <a:off x="2190906" y="1240918"/>
            <a:ext cx="11097894" cy="861774"/>
          </a:xfrm>
        </p:spPr>
        <p:txBody>
          <a:bodyPr/>
          <a:lstStyle/>
          <a:p>
            <a:pPr algn="ctr"/>
            <a:r>
              <a:rPr lang="es-ES" spc="165" dirty="0"/>
              <a:t>RECOMENDACIONES GENERALES EN LA INTEGRACIÓN DE TRÁMITES DE PAGO</a:t>
            </a:r>
            <a:endParaRPr lang="es-MX" dirty="0"/>
          </a:p>
        </p:txBody>
      </p:sp>
      <p:sp>
        <p:nvSpPr>
          <p:cNvPr id="3" name="Marcador de texto 2">
            <a:extLst>
              <a:ext uri="{FF2B5EF4-FFF2-40B4-BE49-F238E27FC236}">
                <a16:creationId xmlns:a16="http://schemas.microsoft.com/office/drawing/2014/main" id="{8A28A24F-483F-7466-D01E-3458DE51BAD7}"/>
              </a:ext>
            </a:extLst>
          </p:cNvPr>
          <p:cNvSpPr>
            <a:spLocks noGrp="1"/>
          </p:cNvSpPr>
          <p:nvPr>
            <p:ph type="body" idx="1"/>
          </p:nvPr>
        </p:nvSpPr>
        <p:spPr>
          <a:xfrm>
            <a:off x="777240" y="2313432"/>
            <a:ext cx="13990320" cy="3046988"/>
          </a:xfrm>
        </p:spPr>
        <p:txBody>
          <a:bodyPr/>
          <a:lstStyle/>
          <a:p>
            <a:pPr algn="just"/>
            <a:r>
              <a:rPr lang="es-ES" sz="4000" b="1" dirty="0"/>
              <a:t>Orden:</a:t>
            </a:r>
          </a:p>
          <a:p>
            <a:pPr marL="571500" indent="-571500" algn="just">
              <a:buFont typeface="Wingdings" panose="05000000000000000000" pitchFamily="2" charset="2"/>
              <a:buChar char="§"/>
            </a:pPr>
            <a:r>
              <a:rPr lang="es-ES" sz="3500" dirty="0">
                <a:latin typeface="Raleway" pitchFamily="2" charset="0"/>
              </a:rPr>
              <a:t>Procurar que el concepto de pago en el trámite sea claro y referente al gasto que se está presentando.</a:t>
            </a:r>
          </a:p>
          <a:p>
            <a:pPr marL="571500" indent="-571500" algn="just">
              <a:buFont typeface="Wingdings" panose="05000000000000000000" pitchFamily="2" charset="2"/>
              <a:buChar char="§"/>
            </a:pPr>
            <a:endParaRPr lang="es-ES" sz="3500" dirty="0">
              <a:latin typeface="Raleway" pitchFamily="2" charset="0"/>
            </a:endParaRPr>
          </a:p>
          <a:p>
            <a:pPr marL="571500" indent="-571500" algn="just">
              <a:buFont typeface="Wingdings" panose="05000000000000000000" pitchFamily="2" charset="2"/>
              <a:buChar char="§"/>
            </a:pPr>
            <a:endParaRPr lang="es-ES" sz="3500" dirty="0"/>
          </a:p>
          <a:p>
            <a:endParaRPr lang="es-MX" dirty="0"/>
          </a:p>
        </p:txBody>
      </p:sp>
      <p:pic>
        <p:nvPicPr>
          <p:cNvPr id="8" name="Imagen 7">
            <a:extLst>
              <a:ext uri="{FF2B5EF4-FFF2-40B4-BE49-F238E27FC236}">
                <a16:creationId xmlns:a16="http://schemas.microsoft.com/office/drawing/2014/main" id="{FC7AEB6E-4DAB-0A68-F4E8-B5CC9745154A}"/>
              </a:ext>
            </a:extLst>
          </p:cNvPr>
          <p:cNvPicPr>
            <a:picLocks noChangeAspect="1"/>
          </p:cNvPicPr>
          <p:nvPr/>
        </p:nvPicPr>
        <p:blipFill>
          <a:blip r:embed="rId2"/>
          <a:stretch>
            <a:fillRect/>
          </a:stretch>
        </p:blipFill>
        <p:spPr>
          <a:xfrm>
            <a:off x="3200400" y="4155947"/>
            <a:ext cx="9067800" cy="5539473"/>
          </a:xfrm>
          <a:prstGeom prst="rect">
            <a:avLst/>
          </a:prstGeom>
        </p:spPr>
      </p:pic>
    </p:spTree>
    <p:extLst>
      <p:ext uri="{BB962C8B-B14F-4D97-AF65-F5344CB8AC3E}">
        <p14:creationId xmlns:p14="http://schemas.microsoft.com/office/powerpoint/2010/main" val="24409447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2A863-2298-7563-6D5E-B65097BEE5A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678FC10-4F4F-384A-58F4-854F1D0FFC06}"/>
              </a:ext>
            </a:extLst>
          </p:cNvPr>
          <p:cNvSpPr>
            <a:spLocks noGrp="1"/>
          </p:cNvSpPr>
          <p:nvPr>
            <p:ph type="title"/>
          </p:nvPr>
        </p:nvSpPr>
        <p:spPr>
          <a:xfrm>
            <a:off x="2190906" y="1240918"/>
            <a:ext cx="11097894" cy="861774"/>
          </a:xfrm>
        </p:spPr>
        <p:txBody>
          <a:bodyPr/>
          <a:lstStyle/>
          <a:p>
            <a:pPr algn="ctr"/>
            <a:r>
              <a:rPr lang="es-ES" spc="165" dirty="0"/>
              <a:t>RECOMENDACIONES GENERALES EN LA INTEGRACIÓN DE TRÁMITES DE PAGO</a:t>
            </a:r>
            <a:endParaRPr lang="es-MX" dirty="0"/>
          </a:p>
        </p:txBody>
      </p:sp>
      <p:sp>
        <p:nvSpPr>
          <p:cNvPr id="3" name="Marcador de texto 2">
            <a:extLst>
              <a:ext uri="{FF2B5EF4-FFF2-40B4-BE49-F238E27FC236}">
                <a16:creationId xmlns:a16="http://schemas.microsoft.com/office/drawing/2014/main" id="{8AAD7E92-FDD6-244D-BE17-C832C45F7E93}"/>
              </a:ext>
            </a:extLst>
          </p:cNvPr>
          <p:cNvSpPr>
            <a:spLocks noGrp="1"/>
          </p:cNvSpPr>
          <p:nvPr>
            <p:ph type="body" idx="1"/>
          </p:nvPr>
        </p:nvSpPr>
        <p:spPr>
          <a:xfrm>
            <a:off x="777240" y="2313432"/>
            <a:ext cx="13990320" cy="6278642"/>
          </a:xfrm>
        </p:spPr>
        <p:txBody>
          <a:bodyPr/>
          <a:lstStyle/>
          <a:p>
            <a:r>
              <a:rPr lang="es-ES" sz="4000" b="1" dirty="0">
                <a:latin typeface="Raleway" pitchFamily="2" charset="0"/>
              </a:rPr>
              <a:t>Recordatorios:</a:t>
            </a:r>
          </a:p>
          <a:p>
            <a:pPr marL="571500" indent="-571500" algn="just">
              <a:buFont typeface="Wingdings" panose="05000000000000000000" pitchFamily="2" charset="2"/>
              <a:buChar char="§"/>
            </a:pPr>
            <a:r>
              <a:rPr lang="es-ES" sz="3500" dirty="0">
                <a:latin typeface="Raleway" pitchFamily="2" charset="0"/>
              </a:rPr>
              <a:t>No se separan las líneas del gasto por indicadores de IVA (V1, V2, V3) ni en el registro en el sistema ni en el formato de desglose.</a:t>
            </a:r>
          </a:p>
          <a:p>
            <a:pPr algn="just"/>
            <a:endParaRPr lang="es-ES" sz="3500" dirty="0">
              <a:latin typeface="Raleway" pitchFamily="2" charset="0"/>
            </a:endParaRPr>
          </a:p>
          <a:p>
            <a:pPr marL="571500" indent="-571500" algn="just">
              <a:buFont typeface="Wingdings" panose="05000000000000000000" pitchFamily="2" charset="2"/>
              <a:buChar char="§"/>
            </a:pPr>
            <a:r>
              <a:rPr lang="es-ES" sz="3500" dirty="0">
                <a:latin typeface="Raleway" pitchFamily="2" charset="0"/>
              </a:rPr>
              <a:t>El fondo revolvente debe usarse para la compra de materiales de bajo costo o de gastos imprevistos que se requiere solucionar de forma inmediata, no se permite fraccionar compras, ni tampoco querer tramitarlas a través del fondo revolvente. </a:t>
            </a:r>
          </a:p>
          <a:p>
            <a:pPr algn="just"/>
            <a:endParaRPr lang="es-ES" sz="3500" dirty="0">
              <a:latin typeface="Raleway" pitchFamily="2" charset="0"/>
            </a:endParaRPr>
          </a:p>
          <a:p>
            <a:pPr marL="571500" indent="-571500" algn="just">
              <a:buFont typeface="Wingdings" panose="05000000000000000000" pitchFamily="2" charset="2"/>
              <a:buChar char="§"/>
            </a:pPr>
            <a:r>
              <a:rPr lang="es-ES" sz="3500" dirty="0">
                <a:latin typeface="Raleway" pitchFamily="2" charset="0"/>
              </a:rPr>
              <a:t>Revisar y validar la alineación funcional del gasto. (función, programa, componente y proyecto).</a:t>
            </a:r>
          </a:p>
          <a:p>
            <a:endParaRPr lang="es-MX" dirty="0"/>
          </a:p>
        </p:txBody>
      </p:sp>
    </p:spTree>
    <p:extLst>
      <p:ext uri="{BB962C8B-B14F-4D97-AF65-F5344CB8AC3E}">
        <p14:creationId xmlns:p14="http://schemas.microsoft.com/office/powerpoint/2010/main" val="2530283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B7A11-2C7F-1228-F300-3838A8EAA0B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2472B72-3207-8B18-3194-B64D3B5B7A85}"/>
              </a:ext>
            </a:extLst>
          </p:cNvPr>
          <p:cNvSpPr>
            <a:spLocks noGrp="1"/>
          </p:cNvSpPr>
          <p:nvPr>
            <p:ph type="title"/>
          </p:nvPr>
        </p:nvSpPr>
        <p:spPr>
          <a:xfrm>
            <a:off x="2190906" y="1240918"/>
            <a:ext cx="11097894" cy="861774"/>
          </a:xfrm>
        </p:spPr>
        <p:txBody>
          <a:bodyPr/>
          <a:lstStyle/>
          <a:p>
            <a:pPr algn="ctr"/>
            <a:r>
              <a:rPr lang="es-ES" spc="165" dirty="0"/>
              <a:t>RECOMENDACIONES GENERALES EN LA INTEGRACIÓN DE TRÁMITES DE PAGO</a:t>
            </a:r>
            <a:endParaRPr lang="es-MX" dirty="0"/>
          </a:p>
        </p:txBody>
      </p:sp>
      <p:sp>
        <p:nvSpPr>
          <p:cNvPr id="3" name="Marcador de texto 2">
            <a:extLst>
              <a:ext uri="{FF2B5EF4-FFF2-40B4-BE49-F238E27FC236}">
                <a16:creationId xmlns:a16="http://schemas.microsoft.com/office/drawing/2014/main" id="{35BEB30D-2388-CAFD-D1D8-1001A969EF0D}"/>
              </a:ext>
            </a:extLst>
          </p:cNvPr>
          <p:cNvSpPr>
            <a:spLocks noGrp="1"/>
          </p:cNvSpPr>
          <p:nvPr>
            <p:ph type="body" idx="1"/>
          </p:nvPr>
        </p:nvSpPr>
        <p:spPr>
          <a:xfrm>
            <a:off x="777240" y="2313432"/>
            <a:ext cx="13990320" cy="2508379"/>
          </a:xfrm>
        </p:spPr>
        <p:txBody>
          <a:bodyPr/>
          <a:lstStyle/>
          <a:p>
            <a:r>
              <a:rPr lang="es-ES" sz="4000" b="1" dirty="0">
                <a:latin typeface="Raleway" pitchFamily="2" charset="0"/>
              </a:rPr>
              <a:t>Recordatorios:</a:t>
            </a:r>
          </a:p>
          <a:p>
            <a:pPr marL="571500" indent="-571500" algn="just">
              <a:buFont typeface="Wingdings" panose="05000000000000000000" pitchFamily="2" charset="2"/>
              <a:buChar char="§"/>
            </a:pPr>
            <a:r>
              <a:rPr lang="es-ES" sz="3500" dirty="0">
                <a:latin typeface="Raleway" pitchFamily="2" charset="0"/>
              </a:rPr>
              <a:t>Revisar la clasificación por objeto del gasto. (más reciente actualización noviembre del 2023).</a:t>
            </a:r>
          </a:p>
          <a:p>
            <a:pPr marL="571500" indent="-571500" algn="just">
              <a:buFont typeface="Wingdings" panose="05000000000000000000" pitchFamily="2" charset="2"/>
              <a:buChar char="§"/>
            </a:pPr>
            <a:endParaRPr lang="es-ES" sz="3500" dirty="0">
              <a:latin typeface="Raleway" pitchFamily="2" charset="0"/>
            </a:endParaRPr>
          </a:p>
          <a:p>
            <a:endParaRPr lang="es-MX" dirty="0"/>
          </a:p>
        </p:txBody>
      </p:sp>
      <p:pic>
        <p:nvPicPr>
          <p:cNvPr id="5" name="Imagen 4">
            <a:extLst>
              <a:ext uri="{FF2B5EF4-FFF2-40B4-BE49-F238E27FC236}">
                <a16:creationId xmlns:a16="http://schemas.microsoft.com/office/drawing/2014/main" id="{AD5F726C-6F32-8B34-8126-2F44C9179A84}"/>
              </a:ext>
            </a:extLst>
          </p:cNvPr>
          <p:cNvPicPr>
            <a:picLocks noChangeAspect="1"/>
          </p:cNvPicPr>
          <p:nvPr/>
        </p:nvPicPr>
        <p:blipFill>
          <a:blip r:embed="rId2"/>
          <a:stretch>
            <a:fillRect/>
          </a:stretch>
        </p:blipFill>
        <p:spPr>
          <a:xfrm>
            <a:off x="3276600" y="4191000"/>
            <a:ext cx="8736876" cy="5216755"/>
          </a:xfrm>
          <a:prstGeom prst="rect">
            <a:avLst/>
          </a:prstGeom>
        </p:spPr>
      </p:pic>
    </p:spTree>
    <p:extLst>
      <p:ext uri="{BB962C8B-B14F-4D97-AF65-F5344CB8AC3E}">
        <p14:creationId xmlns:p14="http://schemas.microsoft.com/office/powerpoint/2010/main" val="1435956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DD2D4-7342-2C32-F172-EBCF03A0102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E7B787A-B93F-DB60-AB9F-E94C3498EC32}"/>
              </a:ext>
            </a:extLst>
          </p:cNvPr>
          <p:cNvSpPr>
            <a:spLocks noGrp="1"/>
          </p:cNvSpPr>
          <p:nvPr>
            <p:ph type="title"/>
          </p:nvPr>
        </p:nvSpPr>
        <p:spPr>
          <a:xfrm>
            <a:off x="2190906" y="1240918"/>
            <a:ext cx="11097894" cy="861774"/>
          </a:xfrm>
        </p:spPr>
        <p:txBody>
          <a:bodyPr/>
          <a:lstStyle/>
          <a:p>
            <a:pPr algn="ctr"/>
            <a:r>
              <a:rPr lang="es-ES" spc="165" dirty="0"/>
              <a:t>RECOMENDACIONES GENERALES EN LA INTEGRACIÓN DE TRÁMITES DE PAGO</a:t>
            </a:r>
            <a:endParaRPr lang="es-MX" dirty="0"/>
          </a:p>
        </p:txBody>
      </p:sp>
      <p:sp>
        <p:nvSpPr>
          <p:cNvPr id="3" name="Marcador de texto 2">
            <a:extLst>
              <a:ext uri="{FF2B5EF4-FFF2-40B4-BE49-F238E27FC236}">
                <a16:creationId xmlns:a16="http://schemas.microsoft.com/office/drawing/2014/main" id="{F57CA6C5-FFF3-3BFA-F01E-4C5F4AD08B07}"/>
              </a:ext>
            </a:extLst>
          </p:cNvPr>
          <p:cNvSpPr>
            <a:spLocks noGrp="1"/>
          </p:cNvSpPr>
          <p:nvPr>
            <p:ph type="body" idx="1"/>
          </p:nvPr>
        </p:nvSpPr>
        <p:spPr>
          <a:xfrm>
            <a:off x="777240" y="2313432"/>
            <a:ext cx="13990320" cy="4124206"/>
          </a:xfrm>
        </p:spPr>
        <p:txBody>
          <a:bodyPr/>
          <a:lstStyle/>
          <a:p>
            <a:r>
              <a:rPr lang="es-ES" sz="4000" b="1" dirty="0"/>
              <a:t>Recordatorios:</a:t>
            </a:r>
          </a:p>
          <a:p>
            <a:pPr marL="571500" indent="-571500" algn="just">
              <a:buFont typeface="Wingdings" panose="05000000000000000000" pitchFamily="2" charset="2"/>
              <a:buChar char="§"/>
            </a:pPr>
            <a:r>
              <a:rPr lang="es-ES" sz="3500" dirty="0">
                <a:latin typeface="Raleway" pitchFamily="2" charset="0"/>
              </a:rPr>
              <a:t>Revisar a conciencia los contratos que se formalizan validando el concepto de la contratación y el importe del contrato.</a:t>
            </a:r>
          </a:p>
          <a:p>
            <a:pPr marL="571500" indent="-571500" algn="just">
              <a:buFont typeface="Wingdings" panose="05000000000000000000" pitchFamily="2" charset="2"/>
              <a:buChar char="§"/>
            </a:pPr>
            <a:r>
              <a:rPr lang="es-ES" sz="3500" dirty="0">
                <a:latin typeface="Raleway" pitchFamily="2" charset="0"/>
              </a:rPr>
              <a:t>Cuando se firma por ausencia un trámite poner el nombre de la persona que firma.</a:t>
            </a:r>
          </a:p>
          <a:p>
            <a:pPr marL="571500" indent="-571500" algn="just">
              <a:buFont typeface="Wingdings" panose="05000000000000000000" pitchFamily="2" charset="2"/>
              <a:buChar char="§"/>
            </a:pPr>
            <a:r>
              <a:rPr lang="es-ES" sz="3500" dirty="0">
                <a:latin typeface="Raleway" pitchFamily="2" charset="0"/>
              </a:rPr>
              <a:t>Cerciorarse de subir los adjuntos a SAP y dejar en validar los reportes de gasto.</a:t>
            </a:r>
          </a:p>
          <a:p>
            <a:endParaRPr lang="es-MX" dirty="0"/>
          </a:p>
        </p:txBody>
      </p:sp>
    </p:spTree>
    <p:extLst>
      <p:ext uri="{BB962C8B-B14F-4D97-AF65-F5344CB8AC3E}">
        <p14:creationId xmlns:p14="http://schemas.microsoft.com/office/powerpoint/2010/main" val="3227214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B4752-7498-5975-4CAE-7C416E0AE24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19D335D-6FC7-07EE-18B6-68AB2682F9FA}"/>
              </a:ext>
            </a:extLst>
          </p:cNvPr>
          <p:cNvSpPr>
            <a:spLocks noGrp="1"/>
          </p:cNvSpPr>
          <p:nvPr>
            <p:ph type="title"/>
          </p:nvPr>
        </p:nvSpPr>
        <p:spPr>
          <a:xfrm>
            <a:off x="1219200" y="3429000"/>
            <a:ext cx="13411200" cy="2769989"/>
          </a:xfrm>
        </p:spPr>
        <p:txBody>
          <a:bodyPr/>
          <a:lstStyle/>
          <a:p>
            <a:pPr marL="285750" indent="-285750" algn="just">
              <a:buFont typeface="Arial" panose="020B0604020202020204" pitchFamily="34" charset="0"/>
              <a:buChar char="•"/>
            </a:pPr>
            <a:r>
              <a:rPr lang="es-ES" sz="3600" dirty="0">
                <a:latin typeface="Raleway" pitchFamily="2" charset="0"/>
              </a:rPr>
              <a:t>PRINCIPALES MODIFICACIONES A LAS POLÍTICAS Y LINEAMIENTOS GENERALES DE RACIONALIDAD, AUSTERIDAD Y DISCIPLINA PRESUPUESTAL DE LA UNIVERSIDAD DE GUANAJUATO PARA EL EJERCICIO FISCAL 2024</a:t>
            </a:r>
          </a:p>
        </p:txBody>
      </p:sp>
    </p:spTree>
    <p:extLst>
      <p:ext uri="{BB962C8B-B14F-4D97-AF65-F5344CB8AC3E}">
        <p14:creationId xmlns:p14="http://schemas.microsoft.com/office/powerpoint/2010/main" val="1255167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52F9E-E1E0-532B-F1CF-9688B0F4CA48}"/>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CB2D3D5-A348-9D48-FC5E-AE383E422BBB}"/>
              </a:ext>
            </a:extLst>
          </p:cNvPr>
          <p:cNvSpPr>
            <a:spLocks noGrp="1"/>
          </p:cNvSpPr>
          <p:nvPr>
            <p:ph type="title"/>
          </p:nvPr>
        </p:nvSpPr>
        <p:spPr>
          <a:xfrm>
            <a:off x="2190906" y="1240918"/>
            <a:ext cx="11097894" cy="430887"/>
          </a:xfrm>
        </p:spPr>
        <p:txBody>
          <a:bodyPr/>
          <a:lstStyle/>
          <a:p>
            <a:pPr algn="ctr"/>
            <a:r>
              <a:rPr lang="es-ES" spc="165" dirty="0"/>
              <a:t>ARTÍCULOS MODIFICADOS</a:t>
            </a:r>
            <a:endParaRPr lang="es-MX" dirty="0"/>
          </a:p>
        </p:txBody>
      </p:sp>
      <p:sp>
        <p:nvSpPr>
          <p:cNvPr id="4" name="Content Placeholder 2">
            <a:extLst>
              <a:ext uri="{FF2B5EF4-FFF2-40B4-BE49-F238E27FC236}">
                <a16:creationId xmlns:a16="http://schemas.microsoft.com/office/drawing/2014/main" id="{A5EF52E0-1670-0C06-F2B8-CC1DF52C8D79}"/>
              </a:ext>
            </a:extLst>
          </p:cNvPr>
          <p:cNvSpPr txBox="1">
            <a:spLocks noGrp="1"/>
          </p:cNvSpPr>
          <p:nvPr>
            <p:ph type="body" idx="1"/>
          </p:nvPr>
        </p:nvSpPr>
        <p:spPr>
          <a:prstGeom prst="rect">
            <a:avLst/>
          </a:prstGeom>
        </p:spPr>
        <p:txBody>
          <a:bodyPr wrap="square" lIns="0" tIns="0" rIns="0" bIns="0">
            <a:noAutofit/>
          </a:bodyPr>
          <a:lstStyle>
            <a:defPPr>
              <a:defRPr kern="0"/>
            </a:defPPr>
          </a:lstStyle>
          <a:p>
            <a:pPr marR="10795" algn="just" eaLnBrk="0" hangingPunct="0"/>
            <a:r>
              <a:rPr lang="es-MX" sz="2500" dirty="0">
                <a:latin typeface="Raleway" pitchFamily="2" charset="0"/>
                <a:ea typeface="Times New Roman" panose="02020603050405020304" pitchFamily="18" charset="0"/>
              </a:rPr>
              <a:t>Se precisa en el </a:t>
            </a:r>
            <a:r>
              <a:rPr lang="es-MX" sz="2500" b="1" dirty="0">
                <a:latin typeface="Raleway" pitchFamily="2" charset="0"/>
                <a:ea typeface="Times New Roman" panose="02020603050405020304" pitchFamily="18" charset="0"/>
              </a:rPr>
              <a:t>artículo 7 </a:t>
            </a:r>
            <a:r>
              <a:rPr lang="es-MX" sz="2500" dirty="0">
                <a:latin typeface="Raleway" pitchFamily="2" charset="0"/>
                <a:ea typeface="Times New Roman" panose="02020603050405020304" pitchFamily="18" charset="0"/>
              </a:rPr>
              <a:t>la fundamentación a la que se obligan los ejecutores del gasto, a fin de resaltar la responsabilidad implícita: </a:t>
            </a:r>
          </a:p>
          <a:p>
            <a:pPr marR="66675" algn="r" eaLnBrk="0" hangingPunct="0"/>
            <a:r>
              <a:rPr lang="es-MX" sz="2500" b="1" spc="-5" dirty="0">
                <a:latin typeface="Raleway" pitchFamily="2" charset="0"/>
              </a:rPr>
              <a:t>Responsabilidad de los ejecutores del gasto </a:t>
            </a:r>
            <a:endParaRPr lang="es-MX" sz="2500" b="1" dirty="0">
              <a:latin typeface="Raleway" pitchFamily="2" charset="0"/>
            </a:endParaRPr>
          </a:p>
          <a:p>
            <a:pPr eaLnBrk="0" hangingPunct="0">
              <a:lnSpc>
                <a:spcPts val="1000"/>
              </a:lnSpc>
            </a:pPr>
            <a:r>
              <a:rPr lang="es-MX" sz="2500" b="1" dirty="0">
                <a:latin typeface="Raleway" pitchFamily="2" charset="0"/>
                <a:ea typeface="Times New Roman" panose="02020603050405020304" pitchFamily="18" charset="0"/>
              </a:rPr>
              <a:t> </a:t>
            </a:r>
            <a:endParaRPr lang="es-MX" sz="2500" dirty="0">
              <a:latin typeface="Raleway" pitchFamily="2" charset="0"/>
              <a:ea typeface="Times New Roman" panose="02020603050405020304" pitchFamily="18" charset="0"/>
            </a:endParaRPr>
          </a:p>
          <a:p>
            <a:pPr marL="496570" marR="74295" algn="just" eaLnBrk="0" hangingPunct="0">
              <a:lnSpc>
                <a:spcPct val="115000"/>
              </a:lnSpc>
            </a:pPr>
            <a:r>
              <a:rPr lang="es-MX" sz="2500" b="1" i="1" spc="5" dirty="0">
                <a:latin typeface="Raleway" pitchFamily="2" charset="0"/>
                <a:ea typeface="Times New Roman" panose="02020603050405020304" pitchFamily="18" charset="0"/>
              </a:rPr>
              <a:t>A</a:t>
            </a:r>
            <a:r>
              <a:rPr lang="es-MX" sz="2500" b="1" i="1" spc="-10" dirty="0">
                <a:latin typeface="Raleway" pitchFamily="2" charset="0"/>
                <a:ea typeface="Times New Roman" panose="02020603050405020304" pitchFamily="18" charset="0"/>
              </a:rPr>
              <a:t>r</a:t>
            </a:r>
            <a:r>
              <a:rPr lang="es-MX" sz="2500" b="1" i="1" dirty="0">
                <a:latin typeface="Raleway" pitchFamily="2" charset="0"/>
                <a:ea typeface="Times New Roman" panose="02020603050405020304" pitchFamily="18" charset="0"/>
              </a:rPr>
              <a:t>tíc</a:t>
            </a:r>
            <a:r>
              <a:rPr lang="es-MX" sz="2500" b="1" i="1" spc="-20" dirty="0">
                <a:latin typeface="Raleway" pitchFamily="2" charset="0"/>
                <a:ea typeface="Times New Roman" panose="02020603050405020304" pitchFamily="18" charset="0"/>
              </a:rPr>
              <a:t>u</a:t>
            </a:r>
            <a:r>
              <a:rPr lang="es-MX" sz="2500" b="1" i="1" dirty="0">
                <a:latin typeface="Raleway" pitchFamily="2" charset="0"/>
                <a:ea typeface="Times New Roman" panose="02020603050405020304" pitchFamily="18" charset="0"/>
              </a:rPr>
              <a:t>lo</a:t>
            </a:r>
            <a:r>
              <a:rPr lang="es-MX" sz="2500" b="1" i="1" spc="-20" dirty="0">
                <a:latin typeface="Raleway" pitchFamily="2" charset="0"/>
                <a:ea typeface="Times New Roman" panose="02020603050405020304" pitchFamily="18" charset="0"/>
              </a:rPr>
              <a:t> </a:t>
            </a:r>
            <a:r>
              <a:rPr lang="es-MX" sz="2500" b="1" i="1" spc="-15" dirty="0">
                <a:latin typeface="Raleway" pitchFamily="2" charset="0"/>
                <a:ea typeface="Times New Roman" panose="02020603050405020304" pitchFamily="18" charset="0"/>
              </a:rPr>
              <a:t>7</a:t>
            </a:r>
            <a:r>
              <a:rPr lang="es-MX" sz="2500" b="1" i="1" dirty="0">
                <a:latin typeface="Raleway" pitchFamily="2" charset="0"/>
                <a:ea typeface="Times New Roman" panose="02020603050405020304" pitchFamily="18" charset="0"/>
              </a:rPr>
              <a:t>.</a:t>
            </a:r>
            <a:r>
              <a:rPr lang="es-MX" sz="2500" b="1" i="1" spc="-2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L</a:t>
            </a:r>
            <a:r>
              <a:rPr lang="es-MX" sz="2500" spc="-5" dirty="0">
                <a:latin typeface="Raleway" pitchFamily="2" charset="0"/>
                <a:ea typeface="Times New Roman" panose="02020603050405020304" pitchFamily="18" charset="0"/>
              </a:rPr>
              <a:t>o</a:t>
            </a:r>
            <a:r>
              <a:rPr lang="es-MX" sz="2500" dirty="0">
                <a:latin typeface="Raleway" pitchFamily="2" charset="0"/>
                <a:ea typeface="Times New Roman" panose="02020603050405020304" pitchFamily="18" charset="0"/>
              </a:rPr>
              <a:t>s</a:t>
            </a:r>
            <a:r>
              <a:rPr lang="es-MX" sz="2500" spc="-3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ej</a:t>
            </a:r>
            <a:r>
              <a:rPr lang="es-MX" sz="2500" spc="-15"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cut</a:t>
            </a:r>
            <a:r>
              <a:rPr lang="es-MX" sz="2500" spc="-15" dirty="0">
                <a:latin typeface="Raleway" pitchFamily="2" charset="0"/>
                <a:ea typeface="Times New Roman" panose="02020603050405020304" pitchFamily="18" charset="0"/>
              </a:rPr>
              <a:t>o</a:t>
            </a:r>
            <a:r>
              <a:rPr lang="es-MX" sz="2500" dirty="0">
                <a:latin typeface="Raleway" pitchFamily="2" charset="0"/>
                <a:ea typeface="Times New Roman" panose="02020603050405020304" pitchFamily="18" charset="0"/>
              </a:rPr>
              <a:t>r</a:t>
            </a:r>
            <a:r>
              <a:rPr lang="es-MX" sz="2500" spc="-15"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s</a:t>
            </a:r>
            <a:r>
              <a:rPr lang="es-MX" sz="2500" spc="-2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a:t>
            </a:r>
            <a:r>
              <a:rPr lang="es-MX" sz="2500" spc="-5"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l</a:t>
            </a:r>
            <a:r>
              <a:rPr lang="es-MX" sz="2500" spc="-2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g</a:t>
            </a:r>
            <a:r>
              <a:rPr lang="es-MX" sz="2500" spc="-20" dirty="0">
                <a:latin typeface="Raleway" pitchFamily="2" charset="0"/>
                <a:ea typeface="Times New Roman" panose="02020603050405020304" pitchFamily="18" charset="0"/>
              </a:rPr>
              <a:t>a</a:t>
            </a:r>
            <a:r>
              <a:rPr lang="es-MX" sz="2500" dirty="0">
                <a:latin typeface="Raleway" pitchFamily="2" charset="0"/>
                <a:ea typeface="Times New Roman" panose="02020603050405020304" pitchFamily="18" charset="0"/>
              </a:rPr>
              <a:t>sto</a:t>
            </a:r>
            <a:r>
              <a:rPr lang="es-MX" sz="2500" spc="-3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de</a:t>
            </a:r>
            <a:r>
              <a:rPr lang="es-MX" sz="2500" spc="-35"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as</a:t>
            </a:r>
            <a:r>
              <a:rPr lang="es-MX" sz="2500" spc="-2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u</a:t>
            </a:r>
            <a:r>
              <a:rPr lang="es-MX" sz="2500" spc="-5" dirty="0">
                <a:latin typeface="Raleway" pitchFamily="2" charset="0"/>
                <a:ea typeface="Times New Roman" panose="02020603050405020304" pitchFamily="18" charset="0"/>
              </a:rPr>
              <a:t>n</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d</a:t>
            </a:r>
            <a:r>
              <a:rPr lang="es-MX" sz="2500" spc="-5" dirty="0">
                <a:latin typeface="Raleway" pitchFamily="2" charset="0"/>
                <a:ea typeface="Times New Roman" panose="02020603050405020304" pitchFamily="18" charset="0"/>
              </a:rPr>
              <a:t>a</a:t>
            </a:r>
            <a:r>
              <a:rPr lang="es-MX" sz="2500" spc="-15" dirty="0">
                <a:latin typeface="Raleway" pitchFamily="2" charset="0"/>
                <a:ea typeface="Times New Roman" panose="02020603050405020304" pitchFamily="18" charset="0"/>
              </a:rPr>
              <a:t>d</a:t>
            </a:r>
            <a:r>
              <a:rPr lang="es-MX" sz="2500" dirty="0">
                <a:latin typeface="Raleway" pitchFamily="2" charset="0"/>
                <a:ea typeface="Times New Roman" panose="02020603050405020304" pitchFamily="18" charset="0"/>
              </a:rPr>
              <a:t>es</a:t>
            </a:r>
            <a:r>
              <a:rPr lang="es-MX" sz="2500" spc="-2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r</a:t>
            </a:r>
            <a:r>
              <a:rPr lang="es-MX" sz="2500" spc="-15"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sp</a:t>
            </a:r>
            <a:r>
              <a:rPr lang="es-MX" sz="2500" spc="-5" dirty="0">
                <a:latin typeface="Raleway" pitchFamily="2" charset="0"/>
                <a:ea typeface="Times New Roman" panose="02020603050405020304" pitchFamily="18" charset="0"/>
              </a:rPr>
              <a:t>o</a:t>
            </a:r>
            <a:r>
              <a:rPr lang="es-MX" sz="2500" dirty="0">
                <a:latin typeface="Raleway" pitchFamily="2" charset="0"/>
                <a:ea typeface="Times New Roman" panose="02020603050405020304" pitchFamily="18" charset="0"/>
              </a:rPr>
              <a:t>ns</a:t>
            </a:r>
            <a:r>
              <a:rPr lang="es-MX" sz="2500" spc="-5" dirty="0">
                <a:latin typeface="Raleway" pitchFamily="2" charset="0"/>
                <a:ea typeface="Times New Roman" panose="02020603050405020304" pitchFamily="18" charset="0"/>
              </a:rPr>
              <a:t>a</a:t>
            </a:r>
            <a:r>
              <a:rPr lang="es-MX" sz="2500" dirty="0">
                <a:latin typeface="Raleway" pitchFamily="2" charset="0"/>
                <a:ea typeface="Times New Roman" panose="02020603050405020304" pitchFamily="18" charset="0"/>
              </a:rPr>
              <a:t>b</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es</a:t>
            </a:r>
            <a:r>
              <a:rPr lang="es-MX" sz="2500" spc="-2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a:t>
            </a:r>
            <a:r>
              <a:rPr lang="es-MX" sz="2500" spc="-20"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b</a:t>
            </a:r>
            <a:r>
              <a:rPr lang="es-MX" sz="2500" spc="-5"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r</a:t>
            </a:r>
            <a:r>
              <a:rPr lang="es-MX" sz="2500" spc="-15" dirty="0">
                <a:latin typeface="Raleway" pitchFamily="2" charset="0"/>
                <a:ea typeface="Times New Roman" panose="02020603050405020304" pitchFamily="18" charset="0"/>
              </a:rPr>
              <a:t>á</a:t>
            </a:r>
            <a:r>
              <a:rPr lang="es-MX" sz="2500" dirty="0">
                <a:latin typeface="Raleway" pitchFamily="2" charset="0"/>
                <a:ea typeface="Times New Roman" panose="02020603050405020304" pitchFamily="18" charset="0"/>
              </a:rPr>
              <a:t>n</a:t>
            </a:r>
            <a:r>
              <a:rPr lang="es-MX" sz="2500" spc="-2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co</a:t>
            </a:r>
            <a:r>
              <a:rPr lang="es-MX" sz="2500" spc="-5"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d</a:t>
            </a:r>
            <a:r>
              <a:rPr lang="es-MX" sz="2500" spc="-5" dirty="0">
                <a:latin typeface="Raleway" pitchFamily="2" charset="0"/>
                <a:ea typeface="Times New Roman" panose="02020603050405020304" pitchFamily="18" charset="0"/>
              </a:rPr>
              <a:t>u</a:t>
            </a:r>
            <a:r>
              <a:rPr lang="es-MX" sz="2500" dirty="0">
                <a:latin typeface="Raleway" pitchFamily="2" charset="0"/>
                <a:ea typeface="Times New Roman" panose="02020603050405020304" pitchFamily="18" charset="0"/>
              </a:rPr>
              <a:t>c</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rse</a:t>
            </a:r>
            <a:r>
              <a:rPr lang="es-MX" sz="2500" spc="-3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con </a:t>
            </a:r>
            <a:r>
              <a:rPr lang="es-MX" sz="2500" b="1" dirty="0">
                <a:solidFill>
                  <a:schemeClr val="accent1">
                    <a:lumMod val="75000"/>
                  </a:schemeClr>
                </a:solidFill>
                <a:latin typeface="Raleway" pitchFamily="2" charset="0"/>
                <a:ea typeface="Times New Roman" panose="02020603050405020304" pitchFamily="18" charset="0"/>
              </a:rPr>
              <a:t>legalidad, lealtad, imparcialidad, eficiencia, eficacia, economía, transparencia y honradez </a:t>
            </a:r>
            <a:r>
              <a:rPr lang="es-MX" sz="2500" dirty="0">
                <a:latin typeface="Raleway" pitchFamily="2" charset="0"/>
                <a:ea typeface="Times New Roman" panose="02020603050405020304" pitchFamily="18" charset="0"/>
              </a:rPr>
              <a:t>en el</a:t>
            </a:r>
            <a:r>
              <a:rPr lang="es-MX" sz="2500" spc="7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a:t>
            </a:r>
            <a:r>
              <a:rPr lang="es-MX" sz="2500" spc="-5"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sempeño</a:t>
            </a:r>
            <a:r>
              <a:rPr lang="es-MX" sz="2500" spc="6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de</a:t>
            </a:r>
            <a:r>
              <a:rPr lang="es-MX" sz="2500" spc="7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sus</a:t>
            </a:r>
            <a:r>
              <a:rPr lang="es-MX" sz="2500" spc="7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emp</a:t>
            </a:r>
            <a:r>
              <a:rPr lang="es-MX" sz="2500" spc="-5"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e</a:t>
            </a:r>
            <a:r>
              <a:rPr lang="es-MX" sz="2500" spc="-5" dirty="0">
                <a:latin typeface="Raleway" pitchFamily="2" charset="0"/>
                <a:ea typeface="Times New Roman" panose="02020603050405020304" pitchFamily="18" charset="0"/>
              </a:rPr>
              <a:t>o</a:t>
            </a:r>
            <a:r>
              <a:rPr lang="es-MX" sz="2500" spc="-25" dirty="0">
                <a:latin typeface="Raleway" pitchFamily="2" charset="0"/>
                <a:ea typeface="Times New Roman" panose="02020603050405020304" pitchFamily="18" charset="0"/>
              </a:rPr>
              <a:t>s</a:t>
            </a:r>
            <a:r>
              <a:rPr lang="es-MX" sz="2500" dirty="0">
                <a:latin typeface="Raleway" pitchFamily="2" charset="0"/>
                <a:ea typeface="Times New Roman" panose="02020603050405020304" pitchFamily="18" charset="0"/>
              </a:rPr>
              <a:t>, cargos</a:t>
            </a:r>
            <a:r>
              <a:rPr lang="es-MX" sz="2500" spc="19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o</a:t>
            </a:r>
            <a:r>
              <a:rPr lang="es-MX" sz="2500" spc="20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c</a:t>
            </a:r>
            <a:r>
              <a:rPr lang="es-MX" sz="2500" spc="-15" dirty="0">
                <a:latin typeface="Raleway" pitchFamily="2" charset="0"/>
                <a:ea typeface="Times New Roman" panose="02020603050405020304" pitchFamily="18" charset="0"/>
              </a:rPr>
              <a:t>o</a:t>
            </a:r>
            <a:r>
              <a:rPr lang="es-MX" sz="2500" dirty="0">
                <a:latin typeface="Raleway" pitchFamily="2" charset="0"/>
                <a:ea typeface="Times New Roman" panose="02020603050405020304" pitchFamily="18" charset="0"/>
              </a:rPr>
              <a:t>m</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s</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o</a:t>
            </a:r>
            <a:r>
              <a:rPr lang="es-MX" sz="2500" spc="-5"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es, de acuerdo con lo establecido </a:t>
            </a:r>
            <a:r>
              <a:rPr lang="es-MX" sz="2500" dirty="0">
                <a:solidFill>
                  <a:schemeClr val="accent1">
                    <a:lumMod val="75000"/>
                  </a:schemeClr>
                </a:solidFill>
                <a:latin typeface="Raleway" pitchFamily="2" charset="0"/>
                <a:ea typeface="Times New Roman" panose="02020603050405020304" pitchFamily="18" charset="0"/>
              </a:rPr>
              <a:t>en </a:t>
            </a:r>
            <a:r>
              <a:rPr lang="es-MX" sz="2500" b="1" dirty="0">
                <a:solidFill>
                  <a:schemeClr val="accent1">
                    <a:lumMod val="75000"/>
                  </a:schemeClr>
                </a:solidFill>
                <a:latin typeface="Raleway" pitchFamily="2" charset="0"/>
                <a:ea typeface="Times New Roman" panose="02020603050405020304" pitchFamily="18" charset="0"/>
              </a:rPr>
              <a:t>los artículos 109 fracción III y 134 de la Constitución Política de los Estados Unidos Mexicanos;</a:t>
            </a:r>
            <a:r>
              <a:rPr lang="es-MX" sz="2500" b="1"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así como también atender lo establecido en el artículo 70 fracción I y II de la Ley General de Contabilidad Gubernamental.</a:t>
            </a:r>
            <a:r>
              <a:rPr lang="es-MX" sz="2500" spc="195" dirty="0">
                <a:latin typeface="Raleway" pitchFamily="2" charset="0"/>
                <a:ea typeface="Times New Roman" panose="02020603050405020304" pitchFamily="18" charset="0"/>
              </a:rPr>
              <a:t> </a:t>
            </a:r>
            <a:r>
              <a:rPr lang="es-MX" sz="2500" spc="-20"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n</a:t>
            </a:r>
            <a:r>
              <a:rPr lang="es-MX" sz="2500" spc="20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cas</a:t>
            </a:r>
            <a:r>
              <a:rPr lang="es-MX" sz="2500" spc="-20" dirty="0">
                <a:latin typeface="Raleway" pitchFamily="2" charset="0"/>
                <a:ea typeface="Times New Roman" panose="02020603050405020304" pitchFamily="18" charset="0"/>
              </a:rPr>
              <a:t>o</a:t>
            </a:r>
            <a:r>
              <a:rPr lang="es-MX" sz="2500" dirty="0">
                <a:latin typeface="Raleway" pitchFamily="2" charset="0"/>
                <a:ea typeface="Times New Roman" panose="02020603050405020304" pitchFamily="18" charset="0"/>
              </a:rPr>
              <a:t>,</a:t>
            </a:r>
            <a:r>
              <a:rPr lang="es-MX" sz="2500" spc="21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de</a:t>
            </a:r>
            <a:r>
              <a:rPr lang="es-MX" sz="2500" spc="19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q</a:t>
            </a:r>
            <a:r>
              <a:rPr lang="es-MX" sz="2500" spc="-5" dirty="0">
                <a:latin typeface="Raleway" pitchFamily="2" charset="0"/>
                <a:ea typeface="Times New Roman" panose="02020603050405020304" pitchFamily="18" charset="0"/>
              </a:rPr>
              <a:t>u</a:t>
            </a:r>
            <a:r>
              <a:rPr lang="es-MX" sz="2500" dirty="0">
                <a:latin typeface="Raleway" pitchFamily="2" charset="0"/>
                <a:ea typeface="Times New Roman" panose="02020603050405020304" pitchFamily="18" charset="0"/>
              </a:rPr>
              <a:t>e,</a:t>
            </a:r>
            <a:r>
              <a:rPr lang="es-MX" sz="2500" spc="20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en</a:t>
            </a:r>
            <a:r>
              <a:rPr lang="es-MX" sz="2500" spc="19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el</a:t>
            </a:r>
            <a:r>
              <a:rPr lang="es-MX" sz="2500" spc="19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ejercic</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o</a:t>
            </a:r>
            <a:r>
              <a:rPr lang="es-MX" sz="2500" spc="20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de</a:t>
            </a:r>
            <a:r>
              <a:rPr lang="es-MX" sz="2500" spc="190"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as</a:t>
            </a:r>
            <a:r>
              <a:rPr lang="es-MX" sz="2500" spc="19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fu</a:t>
            </a:r>
            <a:r>
              <a:rPr lang="es-MX" sz="2500" spc="-5"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c</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o</a:t>
            </a:r>
            <a:r>
              <a:rPr lang="es-MX" sz="2500" spc="-20"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es,</a:t>
            </a:r>
            <a:r>
              <a:rPr lang="es-MX" sz="2500" spc="20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se</a:t>
            </a:r>
            <a:r>
              <a:rPr lang="es-MX" sz="2500" spc="205"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nc</a:t>
            </a:r>
            <a:r>
              <a:rPr lang="es-MX" sz="2500" spc="-5" dirty="0">
                <a:latin typeface="Raleway" pitchFamily="2" charset="0"/>
                <a:ea typeface="Times New Roman" panose="02020603050405020304" pitchFamily="18" charset="0"/>
              </a:rPr>
              <a:t>u</a:t>
            </a:r>
            <a:r>
              <a:rPr lang="es-MX" sz="2500" spc="-10" dirty="0">
                <a:latin typeface="Raleway" pitchFamily="2" charset="0"/>
                <a:ea typeface="Times New Roman" panose="02020603050405020304" pitchFamily="18" charset="0"/>
              </a:rPr>
              <a:t>r</a:t>
            </a:r>
            <a:r>
              <a:rPr lang="es-MX" sz="2500" dirty="0">
                <a:latin typeface="Raleway" pitchFamily="2" charset="0"/>
                <a:ea typeface="Times New Roman" panose="02020603050405020304" pitchFamily="18" charset="0"/>
              </a:rPr>
              <a:t>ra</a:t>
            </a:r>
            <a:r>
              <a:rPr lang="es-MX" sz="2500" spc="19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en </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n</a:t>
            </a:r>
            <a:r>
              <a:rPr lang="es-MX" sz="2500" spc="-5" dirty="0">
                <a:latin typeface="Raleway" pitchFamily="2" charset="0"/>
                <a:ea typeface="Times New Roman" panose="02020603050405020304" pitchFamily="18" charset="0"/>
              </a:rPr>
              <a:t>c</a:t>
            </a:r>
            <a:r>
              <a:rPr lang="es-MX" sz="2500" dirty="0">
                <a:latin typeface="Raleway" pitchFamily="2" charset="0"/>
                <a:ea typeface="Times New Roman" panose="02020603050405020304" pitchFamily="18" charset="0"/>
              </a:rPr>
              <a:t>ump</a:t>
            </a:r>
            <a:r>
              <a:rPr lang="es-MX" sz="2500" spc="-5" dirty="0">
                <a:latin typeface="Raleway" pitchFamily="2" charset="0"/>
                <a:ea typeface="Times New Roman" panose="02020603050405020304" pitchFamily="18" charset="0"/>
              </a:rPr>
              <a:t>l</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m</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e</a:t>
            </a:r>
            <a:r>
              <a:rPr lang="es-MX" sz="2500" spc="-5"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to</a:t>
            </a:r>
            <a:r>
              <a:rPr lang="es-MX" sz="2500" spc="3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de</a:t>
            </a:r>
            <a:r>
              <a:rPr lang="es-MX" sz="2500" spc="35"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as</a:t>
            </a:r>
            <a:r>
              <a:rPr lang="es-MX" sz="2500" spc="2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o</a:t>
            </a:r>
            <a:r>
              <a:rPr lang="es-MX" sz="2500" spc="-5" dirty="0">
                <a:latin typeface="Raleway" pitchFamily="2" charset="0"/>
                <a:ea typeface="Times New Roman" panose="02020603050405020304" pitchFamily="18" charset="0"/>
              </a:rPr>
              <a:t>b</a:t>
            </a:r>
            <a:r>
              <a:rPr lang="es-MX" sz="2500" spc="-10" dirty="0">
                <a:latin typeface="Raleway" pitchFamily="2" charset="0"/>
                <a:ea typeface="Times New Roman" panose="02020603050405020304" pitchFamily="18" charset="0"/>
              </a:rPr>
              <a:t>li</a:t>
            </a:r>
            <a:r>
              <a:rPr lang="es-MX" sz="2500" dirty="0">
                <a:latin typeface="Raleway" pitchFamily="2" charset="0"/>
                <a:ea typeface="Times New Roman" panose="02020603050405020304" pitchFamily="18" charset="0"/>
              </a:rPr>
              <a:t>g</a:t>
            </a:r>
            <a:r>
              <a:rPr lang="es-MX" sz="2500" spc="-5" dirty="0">
                <a:latin typeface="Raleway" pitchFamily="2" charset="0"/>
                <a:ea typeface="Times New Roman" panose="02020603050405020304" pitchFamily="18" charset="0"/>
              </a:rPr>
              <a:t>a</a:t>
            </a:r>
            <a:r>
              <a:rPr lang="es-MX" sz="2500" dirty="0">
                <a:latin typeface="Raleway" pitchFamily="2" charset="0"/>
                <a:ea typeface="Times New Roman" panose="02020603050405020304" pitchFamily="18" charset="0"/>
              </a:rPr>
              <a:t>c</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o</a:t>
            </a:r>
            <a:r>
              <a:rPr lang="es-MX" sz="2500" spc="-5"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es</a:t>
            </a:r>
            <a:r>
              <a:rPr lang="es-MX" sz="2500" spc="3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o</a:t>
            </a:r>
            <a:r>
              <a:rPr lang="es-MX" sz="2500" spc="3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en</a:t>
            </a:r>
            <a:r>
              <a:rPr lang="es-MX" sz="2500" spc="3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co</a:t>
            </a:r>
            <a:r>
              <a:rPr lang="es-MX" sz="2500" spc="-5"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d</a:t>
            </a:r>
            <a:r>
              <a:rPr lang="es-MX" sz="2500" spc="-5" dirty="0">
                <a:latin typeface="Raleway" pitchFamily="2" charset="0"/>
                <a:ea typeface="Times New Roman" panose="02020603050405020304" pitchFamily="18" charset="0"/>
              </a:rPr>
              <a:t>u</a:t>
            </a:r>
            <a:r>
              <a:rPr lang="es-MX" sz="2500" dirty="0">
                <a:latin typeface="Raleway" pitchFamily="2" charset="0"/>
                <a:ea typeface="Times New Roman" panose="02020603050405020304" pitchFamily="18" charset="0"/>
              </a:rPr>
              <a:t>ctas</a:t>
            </a:r>
            <a:r>
              <a:rPr lang="es-MX" sz="2500" spc="35" dirty="0">
                <a:latin typeface="Raleway" pitchFamily="2" charset="0"/>
                <a:ea typeface="Times New Roman" panose="02020603050405020304" pitchFamily="18" charset="0"/>
              </a:rPr>
              <a:t> </a:t>
            </a:r>
            <a:r>
              <a:rPr lang="es-MX" sz="2500" spc="-15" dirty="0">
                <a:latin typeface="Raleway" pitchFamily="2" charset="0"/>
                <a:ea typeface="Times New Roman" panose="02020603050405020304" pitchFamily="18" charset="0"/>
              </a:rPr>
              <a:t>p</a:t>
            </a:r>
            <a:r>
              <a:rPr lang="es-MX" sz="2500" dirty="0">
                <a:latin typeface="Raleway" pitchFamily="2" charset="0"/>
                <a:ea typeface="Times New Roman" panose="02020603050405020304" pitchFamily="18" charset="0"/>
              </a:rPr>
              <a:t>ro</a:t>
            </a:r>
            <a:r>
              <a:rPr lang="es-MX" sz="2500" spc="-5" dirty="0">
                <a:latin typeface="Raleway" pitchFamily="2" charset="0"/>
                <a:ea typeface="Times New Roman" panose="02020603050405020304" pitchFamily="18" charset="0"/>
              </a:rPr>
              <a:t>h</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b</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d</a:t>
            </a:r>
            <a:r>
              <a:rPr lang="es-MX" sz="2500" spc="-5" dirty="0">
                <a:latin typeface="Raleway" pitchFamily="2" charset="0"/>
                <a:ea typeface="Times New Roman" panose="02020603050405020304" pitchFamily="18" charset="0"/>
              </a:rPr>
              <a:t>a</a:t>
            </a:r>
            <a:r>
              <a:rPr lang="es-MX" sz="2500" dirty="0">
                <a:latin typeface="Raleway" pitchFamily="2" charset="0"/>
                <a:ea typeface="Times New Roman" panose="02020603050405020304" pitchFamily="18" charset="0"/>
              </a:rPr>
              <a:t>s,</a:t>
            </a:r>
            <a:r>
              <a:rPr lang="es-MX" sz="2500" spc="3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serán</a:t>
            </a:r>
            <a:r>
              <a:rPr lang="es-MX" sz="2500" spc="4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s</a:t>
            </a:r>
            <a:r>
              <a:rPr lang="es-MX" sz="2500" spc="-15" dirty="0">
                <a:latin typeface="Raleway" pitchFamily="2" charset="0"/>
                <a:ea typeface="Times New Roman" panose="02020603050405020304" pitchFamily="18" charset="0"/>
              </a:rPr>
              <a:t>u</a:t>
            </a:r>
            <a:r>
              <a:rPr lang="es-MX" sz="2500" spc="5" dirty="0">
                <a:latin typeface="Raleway" pitchFamily="2" charset="0"/>
                <a:ea typeface="Times New Roman" panose="02020603050405020304" pitchFamily="18" charset="0"/>
              </a:rPr>
              <a:t>j</a:t>
            </a:r>
            <a:r>
              <a:rPr lang="es-MX" sz="2500" dirty="0">
                <a:latin typeface="Raleway" pitchFamily="2" charset="0"/>
                <a:ea typeface="Times New Roman" panose="02020603050405020304" pitchFamily="18" charset="0"/>
              </a:rPr>
              <a:t>etos</a:t>
            </a:r>
            <a:r>
              <a:rPr lang="es-MX" sz="2500" spc="3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de res</a:t>
            </a:r>
            <a:r>
              <a:rPr lang="es-MX" sz="2500" spc="-5" dirty="0">
                <a:latin typeface="Raleway" pitchFamily="2" charset="0"/>
                <a:ea typeface="Times New Roman" panose="02020603050405020304" pitchFamily="18" charset="0"/>
              </a:rPr>
              <a:t>p</a:t>
            </a:r>
            <a:r>
              <a:rPr lang="es-MX" sz="2500" dirty="0">
                <a:latin typeface="Raleway" pitchFamily="2" charset="0"/>
                <a:ea typeface="Times New Roman" panose="02020603050405020304" pitchFamily="18" charset="0"/>
              </a:rPr>
              <a:t>o</a:t>
            </a:r>
            <a:r>
              <a:rPr lang="es-MX" sz="2500" spc="-5"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sa</a:t>
            </a:r>
            <a:r>
              <a:rPr lang="es-MX" sz="2500" spc="-5" dirty="0">
                <a:latin typeface="Raleway" pitchFamily="2" charset="0"/>
                <a:ea typeface="Times New Roman" panose="02020603050405020304" pitchFamily="18" charset="0"/>
              </a:rPr>
              <a:t>b</a:t>
            </a:r>
            <a:r>
              <a:rPr lang="es-MX" sz="2500" spc="-10" dirty="0">
                <a:latin typeface="Raleway" pitchFamily="2" charset="0"/>
                <a:ea typeface="Times New Roman" panose="02020603050405020304" pitchFamily="18" charset="0"/>
              </a:rPr>
              <a:t>ili</a:t>
            </a:r>
            <a:r>
              <a:rPr lang="es-MX" sz="2500" dirty="0">
                <a:latin typeface="Raleway" pitchFamily="2" charset="0"/>
                <a:ea typeface="Times New Roman" panose="02020603050405020304" pitchFamily="18" charset="0"/>
              </a:rPr>
              <a:t>d</a:t>
            </a:r>
            <a:r>
              <a:rPr lang="es-MX" sz="2500" spc="-5" dirty="0">
                <a:latin typeface="Raleway" pitchFamily="2" charset="0"/>
                <a:ea typeface="Times New Roman" panose="02020603050405020304" pitchFamily="18" charset="0"/>
              </a:rPr>
              <a:t>a</a:t>
            </a:r>
            <a:r>
              <a:rPr lang="es-MX" sz="2500" dirty="0">
                <a:latin typeface="Raleway" pitchFamily="2" charset="0"/>
                <a:ea typeface="Times New Roman" panose="02020603050405020304" pitchFamily="18" charset="0"/>
              </a:rPr>
              <a:t>d adm</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n</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s</a:t>
            </a:r>
            <a:r>
              <a:rPr lang="es-MX" sz="2500" spc="-10" dirty="0">
                <a:latin typeface="Raleway" pitchFamily="2" charset="0"/>
                <a:ea typeface="Times New Roman" panose="02020603050405020304" pitchFamily="18" charset="0"/>
              </a:rPr>
              <a:t>t</a:t>
            </a:r>
            <a:r>
              <a:rPr lang="es-MX" sz="2500" dirty="0">
                <a:latin typeface="Raleway" pitchFamily="2" charset="0"/>
                <a:ea typeface="Times New Roman" panose="02020603050405020304" pitchFamily="18" charset="0"/>
              </a:rPr>
              <a:t>rativa en</a:t>
            </a:r>
            <a:r>
              <a:rPr lang="es-MX" sz="2500" spc="-1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t</a:t>
            </a:r>
            <a:r>
              <a:rPr lang="es-MX" sz="2500" spc="-15" dirty="0">
                <a:latin typeface="Raleway" pitchFamily="2" charset="0"/>
                <a:ea typeface="Times New Roman" panose="02020603050405020304" pitchFamily="18" charset="0"/>
              </a:rPr>
              <a:t>é</a:t>
            </a:r>
            <a:r>
              <a:rPr lang="es-MX" sz="2500" spc="-10" dirty="0">
                <a:latin typeface="Raleway" pitchFamily="2" charset="0"/>
                <a:ea typeface="Times New Roman" panose="02020603050405020304" pitchFamily="18" charset="0"/>
              </a:rPr>
              <a:t>r</a:t>
            </a:r>
            <a:r>
              <a:rPr lang="es-MX" sz="2500" dirty="0">
                <a:latin typeface="Raleway" pitchFamily="2" charset="0"/>
                <a:ea typeface="Times New Roman" panose="02020603050405020304" pitchFamily="18" charset="0"/>
              </a:rPr>
              <a:t>m</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n</a:t>
            </a:r>
            <a:r>
              <a:rPr lang="es-MX" sz="2500" spc="-5" dirty="0">
                <a:latin typeface="Raleway" pitchFamily="2" charset="0"/>
                <a:ea typeface="Times New Roman" panose="02020603050405020304" pitchFamily="18" charset="0"/>
              </a:rPr>
              <a:t>o</a:t>
            </a:r>
            <a:r>
              <a:rPr lang="es-MX" sz="2500" dirty="0">
                <a:latin typeface="Raleway" pitchFamily="2" charset="0"/>
                <a:ea typeface="Times New Roman" panose="02020603050405020304" pitchFamily="18" charset="0"/>
              </a:rPr>
              <a:t>s</a:t>
            </a:r>
            <a:r>
              <a:rPr lang="es-MX" sz="2500" spc="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de </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a</a:t>
            </a:r>
            <a:r>
              <a:rPr lang="es-MX" sz="2500" spc="-10" dirty="0">
                <a:latin typeface="Raleway" pitchFamily="2" charset="0"/>
                <a:ea typeface="Times New Roman" panose="02020603050405020304" pitchFamily="18" charset="0"/>
              </a:rPr>
              <a:t> l</a:t>
            </a:r>
            <a:r>
              <a:rPr lang="es-MX" sz="2500" dirty="0">
                <a:latin typeface="Raleway" pitchFamily="2" charset="0"/>
                <a:ea typeface="Times New Roman" panose="02020603050405020304" pitchFamily="18" charset="0"/>
              </a:rPr>
              <a:t>e</a:t>
            </a:r>
            <a:r>
              <a:rPr lang="es-MX" sz="2500" spc="-5" dirty="0">
                <a:latin typeface="Raleway" pitchFamily="2" charset="0"/>
                <a:ea typeface="Times New Roman" panose="02020603050405020304" pitchFamily="18" charset="0"/>
              </a:rPr>
              <a:t>g</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s</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ac</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ón a</a:t>
            </a:r>
            <a:r>
              <a:rPr lang="es-MX" sz="2500" spc="-5" dirty="0">
                <a:latin typeface="Raleway" pitchFamily="2" charset="0"/>
                <a:ea typeface="Times New Roman" panose="02020603050405020304" pitchFamily="18" charset="0"/>
              </a:rPr>
              <a:t>p</a:t>
            </a:r>
            <a:r>
              <a:rPr lang="es-MX" sz="2500" spc="-10" dirty="0">
                <a:latin typeface="Raleway" pitchFamily="2" charset="0"/>
                <a:ea typeface="Times New Roman" panose="02020603050405020304" pitchFamily="18" charset="0"/>
              </a:rPr>
              <a:t>li</a:t>
            </a:r>
            <a:r>
              <a:rPr lang="es-MX" sz="2500" dirty="0">
                <a:latin typeface="Raleway" pitchFamily="2" charset="0"/>
                <a:ea typeface="Times New Roman" panose="02020603050405020304" pitchFamily="18" charset="0"/>
              </a:rPr>
              <a:t>ca</a:t>
            </a:r>
            <a:r>
              <a:rPr lang="es-MX" sz="2500" spc="-5" dirty="0">
                <a:latin typeface="Raleway" pitchFamily="2" charset="0"/>
                <a:ea typeface="Times New Roman" panose="02020603050405020304" pitchFamily="18" charset="0"/>
              </a:rPr>
              <a:t>b</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e.</a:t>
            </a:r>
            <a:endParaRPr lang="es-MX" sz="2500" dirty="0">
              <a:latin typeface="Arial" panose="020B0604020202020204" pitchFamily="34" charset="0"/>
              <a:ea typeface="Times New Roman" panose="02020603050405020304" pitchFamily="18" charset="0"/>
            </a:endParaRPr>
          </a:p>
          <a:p>
            <a:pPr marL="496570" marR="74295" algn="just" eaLnBrk="0" hangingPunct="0">
              <a:lnSpc>
                <a:spcPct val="115000"/>
              </a:lnSpc>
            </a:pPr>
            <a:endParaRPr lang="es-MX" dirty="0">
              <a:latin typeface="Raleway" pitchFamily="2" charset="0"/>
              <a:ea typeface="Times New Roman" panose="02020603050405020304" pitchFamily="18" charset="0"/>
            </a:endParaRPr>
          </a:p>
          <a:p>
            <a:pPr algn="just"/>
            <a:endParaRPr lang="en-US" sz="2200" dirty="0">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6628313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27623-BC62-D51B-CD71-18074062DDFA}"/>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8DE9228-31D7-4F0B-7816-90635D0164CA}"/>
              </a:ext>
            </a:extLst>
          </p:cNvPr>
          <p:cNvSpPr>
            <a:spLocks noGrp="1"/>
          </p:cNvSpPr>
          <p:nvPr>
            <p:ph type="title"/>
          </p:nvPr>
        </p:nvSpPr>
        <p:spPr>
          <a:xfrm>
            <a:off x="2190906" y="1240918"/>
            <a:ext cx="11097894" cy="430887"/>
          </a:xfrm>
        </p:spPr>
        <p:txBody>
          <a:bodyPr/>
          <a:lstStyle/>
          <a:p>
            <a:pPr algn="ctr"/>
            <a:r>
              <a:rPr lang="es-ES" spc="165" dirty="0"/>
              <a:t>ARTÍCULOS MODIFICADOS</a:t>
            </a:r>
            <a:endParaRPr lang="es-MX" dirty="0"/>
          </a:p>
        </p:txBody>
      </p:sp>
      <p:sp>
        <p:nvSpPr>
          <p:cNvPr id="4" name="Content Placeholder 2">
            <a:extLst>
              <a:ext uri="{FF2B5EF4-FFF2-40B4-BE49-F238E27FC236}">
                <a16:creationId xmlns:a16="http://schemas.microsoft.com/office/drawing/2014/main" id="{F5C09170-6A31-EE7B-3831-6D8F5B19921F}"/>
              </a:ext>
            </a:extLst>
          </p:cNvPr>
          <p:cNvSpPr txBox="1">
            <a:spLocks noGrp="1"/>
          </p:cNvSpPr>
          <p:nvPr>
            <p:ph type="body" idx="1"/>
          </p:nvPr>
        </p:nvSpPr>
        <p:spPr>
          <a:prstGeom prst="rect">
            <a:avLst/>
          </a:prstGeom>
        </p:spPr>
        <p:txBody>
          <a:bodyPr wrap="square" lIns="0" tIns="0" rIns="0" bIns="0">
            <a:noAutofit/>
          </a:bodyPr>
          <a:lstStyle>
            <a:defPPr>
              <a:defRPr kern="0"/>
            </a:defPPr>
          </a:lstStyle>
          <a:p>
            <a:pPr marR="10795" algn="just" eaLnBrk="0" hangingPunct="0"/>
            <a:r>
              <a:rPr lang="es-MX" sz="2500" dirty="0">
                <a:latin typeface="Raleway" pitchFamily="2" charset="0"/>
                <a:ea typeface="Times New Roman" panose="02020603050405020304" pitchFamily="18" charset="0"/>
              </a:rPr>
              <a:t>Se inserta párrafo final al </a:t>
            </a:r>
            <a:r>
              <a:rPr lang="es-MX" sz="2500" b="1" dirty="0">
                <a:latin typeface="Raleway" pitchFamily="2" charset="0"/>
                <a:ea typeface="Times New Roman" panose="02020603050405020304" pitchFamily="18" charset="0"/>
              </a:rPr>
              <a:t>artículo 8</a:t>
            </a:r>
            <a:r>
              <a:rPr lang="es-MX" sz="2500" dirty="0">
                <a:latin typeface="Raleway" pitchFamily="2" charset="0"/>
                <a:ea typeface="Times New Roman" panose="02020603050405020304" pitchFamily="18" charset="0"/>
              </a:rPr>
              <a:t>, para establecer la obligación de conservar expedientes de contratación para atender adecuadamente las revisiones o auditorías: </a:t>
            </a:r>
          </a:p>
          <a:p>
            <a:pPr algn="r" rtl="0" eaLnBrk="0" fontAlgn="base" hangingPunct="0">
              <a:spcBef>
                <a:spcPct val="0"/>
              </a:spcBef>
              <a:spcAft>
                <a:spcPct val="0"/>
              </a:spcAft>
            </a:pPr>
            <a:endParaRPr lang="es-MX" altLang="es-MX" sz="2500" b="1" dirty="0">
              <a:solidFill>
                <a:schemeClr val="tx1"/>
              </a:solidFill>
              <a:latin typeface="Raleway" pitchFamily="2" charset="0"/>
              <a:cs typeface="Arial" panose="020B0604020202020204" pitchFamily="34" charset="0"/>
            </a:endParaRPr>
          </a:p>
          <a:p>
            <a:pPr algn="r" rtl="0" eaLnBrk="0" fontAlgn="base" hangingPunct="0">
              <a:spcBef>
                <a:spcPct val="0"/>
              </a:spcBef>
              <a:spcAft>
                <a:spcPct val="0"/>
              </a:spcAft>
            </a:pPr>
            <a:r>
              <a:rPr lang="es-MX" altLang="es-MX" sz="2500" b="1" dirty="0">
                <a:solidFill>
                  <a:schemeClr val="tx1"/>
                </a:solidFill>
                <a:latin typeface="Raleway" pitchFamily="2" charset="0"/>
                <a:cs typeface="Arial" panose="020B0604020202020204" pitchFamily="34" charset="0"/>
              </a:rPr>
              <a:t>Apego a la normatividad y disposiciones aplicables</a:t>
            </a:r>
          </a:p>
          <a:p>
            <a:pPr algn="r" rtl="0" eaLnBrk="0" fontAlgn="base" hangingPunct="0">
              <a:spcBef>
                <a:spcPct val="0"/>
              </a:spcBef>
              <a:spcAft>
                <a:spcPct val="0"/>
              </a:spcAft>
            </a:pPr>
            <a:r>
              <a:rPr lang="es-MX" altLang="es-MX" sz="2500" b="1" dirty="0">
                <a:solidFill>
                  <a:schemeClr val="tx1"/>
                </a:solidFill>
                <a:latin typeface="Raleway" pitchFamily="2" charset="0"/>
                <a:cs typeface="Arial" panose="020B0604020202020204" pitchFamily="34" charset="0"/>
              </a:rPr>
              <a:t> </a:t>
            </a:r>
          </a:p>
          <a:p>
            <a:pPr algn="just" eaLnBrk="0" fontAlgn="base" hangingPunct="0">
              <a:spcBef>
                <a:spcPct val="0"/>
              </a:spcBef>
              <a:spcAft>
                <a:spcPct val="0"/>
              </a:spcAft>
            </a:pPr>
            <a:r>
              <a:rPr lang="es-MX" altLang="es-MX" sz="2500" b="1" i="1" dirty="0">
                <a:solidFill>
                  <a:schemeClr val="tx1"/>
                </a:solidFill>
                <a:latin typeface="Raleway" pitchFamily="2" charset="0"/>
                <a:ea typeface="Times New Roman" panose="02020603050405020304" pitchFamily="18" charset="0"/>
                <a:cs typeface="Arial" panose="020B0604020202020204" pitchFamily="34" charset="0"/>
              </a:rPr>
              <a:t>Artículo 8. </a:t>
            </a:r>
            <a:r>
              <a:rPr lang="es-MX" sz="2500" spc="-5"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l</a:t>
            </a:r>
            <a:r>
              <a:rPr lang="es-MX" sz="2500" spc="1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p</a:t>
            </a:r>
            <a:r>
              <a:rPr lang="es-MX" sz="2500" spc="-5" dirty="0">
                <a:latin typeface="Raleway" pitchFamily="2" charset="0"/>
                <a:ea typeface="Times New Roman" panose="02020603050405020304" pitchFamily="18" charset="0"/>
              </a:rPr>
              <a:t>e</a:t>
            </a:r>
            <a:r>
              <a:rPr lang="es-MX" sz="2500" spc="-10" dirty="0">
                <a:latin typeface="Raleway" pitchFamily="2" charset="0"/>
                <a:ea typeface="Times New Roman" panose="02020603050405020304" pitchFamily="18" charset="0"/>
              </a:rPr>
              <a:t>r</a:t>
            </a:r>
            <a:r>
              <a:rPr lang="es-MX" sz="2500" dirty="0">
                <a:latin typeface="Raleway" pitchFamily="2" charset="0"/>
                <a:ea typeface="Times New Roman" panose="02020603050405020304" pitchFamily="18" charset="0"/>
              </a:rPr>
              <a:t>so</a:t>
            </a:r>
            <a:r>
              <a:rPr lang="es-MX" sz="2500" spc="-5"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al</a:t>
            </a:r>
            <a:r>
              <a:rPr lang="es-MX" sz="2500" spc="1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de</a:t>
            </a:r>
            <a:r>
              <a:rPr lang="es-MX" sz="2500" spc="10"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as</a:t>
            </a:r>
            <a:r>
              <a:rPr lang="es-MX" sz="2500" spc="1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u</a:t>
            </a:r>
            <a:r>
              <a:rPr lang="es-MX" sz="2500" spc="-5" dirty="0">
                <a:latin typeface="Raleway" pitchFamily="2" charset="0"/>
                <a:ea typeface="Times New Roman" panose="02020603050405020304" pitchFamily="18" charset="0"/>
              </a:rPr>
              <a:t>n</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d</a:t>
            </a:r>
            <a:r>
              <a:rPr lang="es-MX" sz="2500" spc="-5" dirty="0">
                <a:latin typeface="Raleway" pitchFamily="2" charset="0"/>
                <a:ea typeface="Times New Roman" panose="02020603050405020304" pitchFamily="18" charset="0"/>
              </a:rPr>
              <a:t>a</a:t>
            </a:r>
            <a:r>
              <a:rPr lang="es-MX" sz="2500" dirty="0">
                <a:latin typeface="Raleway" pitchFamily="2" charset="0"/>
                <a:ea typeface="Times New Roman" panose="02020603050405020304" pitchFamily="18" charset="0"/>
              </a:rPr>
              <a:t>d</a:t>
            </a:r>
            <a:r>
              <a:rPr lang="es-MX" sz="2500" spc="-5"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s</a:t>
            </a:r>
            <a:r>
              <a:rPr lang="es-MX" sz="2500" spc="1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res</a:t>
            </a:r>
            <a:r>
              <a:rPr lang="es-MX" sz="2500" spc="-5" dirty="0">
                <a:latin typeface="Raleway" pitchFamily="2" charset="0"/>
                <a:ea typeface="Times New Roman" panose="02020603050405020304" pitchFamily="18" charset="0"/>
              </a:rPr>
              <a:t>p</a:t>
            </a:r>
            <a:r>
              <a:rPr lang="es-MX" sz="2500" dirty="0">
                <a:latin typeface="Raleway" pitchFamily="2" charset="0"/>
                <a:ea typeface="Times New Roman" panose="02020603050405020304" pitchFamily="18" charset="0"/>
              </a:rPr>
              <a:t>o</a:t>
            </a:r>
            <a:r>
              <a:rPr lang="es-MX" sz="2500" spc="-5"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s</a:t>
            </a:r>
            <a:r>
              <a:rPr lang="es-MX" sz="2500" spc="-15" dirty="0">
                <a:latin typeface="Raleway" pitchFamily="2" charset="0"/>
                <a:ea typeface="Times New Roman" panose="02020603050405020304" pitchFamily="18" charset="0"/>
              </a:rPr>
              <a:t>a</a:t>
            </a:r>
            <a:r>
              <a:rPr lang="es-MX" sz="2500" dirty="0">
                <a:latin typeface="Raleway" pitchFamily="2" charset="0"/>
                <a:ea typeface="Times New Roman" panose="02020603050405020304" pitchFamily="18" charset="0"/>
              </a:rPr>
              <a:t>b</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es</a:t>
            </a:r>
            <a:r>
              <a:rPr lang="es-MX" sz="2500" spc="1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q</a:t>
            </a:r>
            <a:r>
              <a:rPr lang="es-MX" sz="2500" spc="-5" dirty="0">
                <a:latin typeface="Raleway" pitchFamily="2" charset="0"/>
                <a:ea typeface="Times New Roman" panose="02020603050405020304" pitchFamily="18" charset="0"/>
              </a:rPr>
              <a:t>u</a:t>
            </a:r>
            <a:r>
              <a:rPr lang="es-MX" sz="2500" dirty="0">
                <a:latin typeface="Raleway" pitchFamily="2" charset="0"/>
                <a:ea typeface="Times New Roman" panose="02020603050405020304" pitchFamily="18" charset="0"/>
              </a:rPr>
              <a:t>e</a:t>
            </a:r>
            <a:r>
              <a:rPr lang="es-MX" sz="2500" spc="1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se</a:t>
            </a:r>
            <a:r>
              <a:rPr lang="es-MX" sz="2500" spc="1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oc</a:t>
            </a:r>
            <a:r>
              <a:rPr lang="es-MX" sz="2500" spc="-5" dirty="0">
                <a:latin typeface="Raleway" pitchFamily="2" charset="0"/>
                <a:ea typeface="Times New Roman" panose="02020603050405020304" pitchFamily="18" charset="0"/>
              </a:rPr>
              <a:t>u</a:t>
            </a:r>
            <a:r>
              <a:rPr lang="es-MX" sz="2500" dirty="0">
                <a:latin typeface="Raleway" pitchFamily="2" charset="0"/>
                <a:ea typeface="Times New Roman" panose="02020603050405020304" pitchFamily="18" charset="0"/>
              </a:rPr>
              <a:t>pe</a:t>
            </a:r>
            <a:r>
              <a:rPr lang="es-MX" sz="2500" spc="1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de</a:t>
            </a:r>
            <a:r>
              <a:rPr lang="es-MX" sz="2500" spc="10"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os proced</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m</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e</a:t>
            </a:r>
            <a:r>
              <a:rPr lang="es-MX" sz="2500" spc="-5"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tos y/o</a:t>
            </a:r>
            <a:r>
              <a:rPr lang="es-MX" sz="2500" spc="5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tr</a:t>
            </a:r>
            <a:r>
              <a:rPr lang="es-MX" sz="2500" spc="-15" dirty="0">
                <a:latin typeface="Raleway" pitchFamily="2" charset="0"/>
                <a:ea typeface="Times New Roman" panose="02020603050405020304" pitchFamily="18" charset="0"/>
              </a:rPr>
              <a:t>á</a:t>
            </a:r>
            <a:r>
              <a:rPr lang="es-MX" sz="2500" dirty="0">
                <a:latin typeface="Raleway" pitchFamily="2" charset="0"/>
                <a:ea typeface="Times New Roman" panose="02020603050405020304" pitchFamily="18" charset="0"/>
              </a:rPr>
              <a:t>m</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tes</a:t>
            </a:r>
            <a:r>
              <a:rPr lang="es-MX" sz="2500" spc="5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a</a:t>
            </a:r>
            <a:r>
              <a:rPr lang="es-MX" sz="2500" spc="-20" dirty="0">
                <a:latin typeface="Raleway" pitchFamily="2" charset="0"/>
                <a:ea typeface="Times New Roman" panose="02020603050405020304" pitchFamily="18" charset="0"/>
              </a:rPr>
              <a:t>d</a:t>
            </a:r>
            <a:r>
              <a:rPr lang="es-MX" sz="2500" dirty="0">
                <a:latin typeface="Raleway" pitchFamily="2" charset="0"/>
                <a:ea typeface="Times New Roman" panose="02020603050405020304" pitchFamily="18" charset="0"/>
              </a:rPr>
              <a:t>m</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n</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s</a:t>
            </a:r>
            <a:r>
              <a:rPr lang="es-MX" sz="2500" spc="10" dirty="0">
                <a:latin typeface="Raleway" pitchFamily="2" charset="0"/>
                <a:ea typeface="Times New Roman" panose="02020603050405020304" pitchFamily="18" charset="0"/>
              </a:rPr>
              <a:t>t</a:t>
            </a:r>
            <a:r>
              <a:rPr lang="es-MX" sz="2500" dirty="0">
                <a:latin typeface="Raleway" pitchFamily="2" charset="0"/>
                <a:ea typeface="Times New Roman" panose="02020603050405020304" pitchFamily="18" charset="0"/>
              </a:rPr>
              <a:t>r</a:t>
            </a:r>
            <a:r>
              <a:rPr lang="es-MX" sz="2500" spc="-15" dirty="0">
                <a:latin typeface="Raleway" pitchFamily="2" charset="0"/>
                <a:ea typeface="Times New Roman" panose="02020603050405020304" pitchFamily="18" charset="0"/>
              </a:rPr>
              <a:t>a</a:t>
            </a:r>
            <a:r>
              <a:rPr lang="es-MX" sz="2500" dirty="0">
                <a:latin typeface="Raleway" pitchFamily="2" charset="0"/>
                <a:ea typeface="Times New Roman" panose="02020603050405020304" pitchFamily="18" charset="0"/>
              </a:rPr>
              <a:t>t</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vos</a:t>
            </a:r>
            <a:r>
              <a:rPr lang="es-MX" sz="2500" spc="6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a:t>
            </a:r>
            <a:r>
              <a:rPr lang="es-MX" sz="2500" spc="-5"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b</a:t>
            </a:r>
            <a:r>
              <a:rPr lang="es-MX" sz="2500" spc="-5"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rá</a:t>
            </a:r>
            <a:r>
              <a:rPr lang="es-MX" sz="2500" spc="5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anexar</a:t>
            </a:r>
            <a:r>
              <a:rPr lang="es-MX" sz="2500" spc="60"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a</a:t>
            </a:r>
            <a:r>
              <a:rPr lang="es-MX" sz="2500" spc="6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a:t>
            </a:r>
            <a:r>
              <a:rPr lang="es-MX" sz="2500" spc="-5" dirty="0">
                <a:latin typeface="Raleway" pitchFamily="2" charset="0"/>
                <a:ea typeface="Times New Roman" panose="02020603050405020304" pitchFamily="18" charset="0"/>
              </a:rPr>
              <a:t>o</a:t>
            </a:r>
            <a:r>
              <a:rPr lang="es-MX" sz="2500" dirty="0">
                <a:latin typeface="Raleway" pitchFamily="2" charset="0"/>
                <a:ea typeface="Times New Roman" panose="02020603050405020304" pitchFamily="18" charset="0"/>
              </a:rPr>
              <a:t>c</a:t>
            </a:r>
            <a:r>
              <a:rPr lang="es-MX" sz="2500" spc="-15" dirty="0">
                <a:latin typeface="Raleway" pitchFamily="2" charset="0"/>
                <a:ea typeface="Times New Roman" panose="02020603050405020304" pitchFamily="18" charset="0"/>
              </a:rPr>
              <a:t>u</a:t>
            </a:r>
            <a:r>
              <a:rPr lang="es-MX" sz="2500" dirty="0">
                <a:latin typeface="Raleway" pitchFamily="2" charset="0"/>
                <a:ea typeface="Times New Roman" panose="02020603050405020304" pitchFamily="18" charset="0"/>
              </a:rPr>
              <a:t>me</a:t>
            </a:r>
            <a:r>
              <a:rPr lang="es-MX" sz="2500" spc="-5"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tac</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ón</a:t>
            </a:r>
            <a:r>
              <a:rPr lang="es-MX" sz="2500" spc="4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re</a:t>
            </a:r>
            <a:r>
              <a:rPr lang="es-MX" sz="2500" spc="-20" dirty="0">
                <a:latin typeface="Raleway" pitchFamily="2" charset="0"/>
                <a:ea typeface="Times New Roman" panose="02020603050405020304" pitchFamily="18" charset="0"/>
              </a:rPr>
              <a:t>q</a:t>
            </a:r>
            <a:r>
              <a:rPr lang="es-MX" sz="2500" dirty="0">
                <a:latin typeface="Raleway" pitchFamily="2" charset="0"/>
                <a:ea typeface="Times New Roman" panose="02020603050405020304" pitchFamily="18" charset="0"/>
              </a:rPr>
              <a:t>u</a:t>
            </a:r>
            <a:r>
              <a:rPr lang="es-MX" sz="2500" spc="-5"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r</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da</a:t>
            </a:r>
            <a:r>
              <a:rPr lang="es-MX" sz="2500" spc="6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co</a:t>
            </a:r>
            <a:r>
              <a:rPr lang="es-MX" sz="2500" spc="-5"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f</a:t>
            </a:r>
            <a:r>
              <a:rPr lang="es-MX" sz="2500" spc="-15" dirty="0">
                <a:latin typeface="Raleway" pitchFamily="2" charset="0"/>
                <a:ea typeface="Times New Roman" panose="02020603050405020304" pitchFamily="18" charset="0"/>
              </a:rPr>
              <a:t>o</a:t>
            </a:r>
            <a:r>
              <a:rPr lang="es-MX" sz="2500" spc="-10" dirty="0">
                <a:latin typeface="Raleway" pitchFamily="2" charset="0"/>
                <a:ea typeface="Times New Roman" panose="02020603050405020304" pitchFamily="18" charset="0"/>
              </a:rPr>
              <a:t>rm</a:t>
            </a:r>
            <a:r>
              <a:rPr lang="es-MX" sz="2500" dirty="0">
                <a:latin typeface="Raleway" pitchFamily="2" charset="0"/>
                <a:ea typeface="Times New Roman" panose="02020603050405020304" pitchFamily="18" charset="0"/>
              </a:rPr>
              <a:t>e a</a:t>
            </a:r>
            <a:r>
              <a:rPr lang="es-MX" sz="2500" spc="300"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a</a:t>
            </a:r>
            <a:r>
              <a:rPr lang="es-MX" sz="2500" spc="30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n</a:t>
            </a:r>
            <a:r>
              <a:rPr lang="es-MX" sz="2500" spc="-5" dirty="0">
                <a:latin typeface="Raleway" pitchFamily="2" charset="0"/>
                <a:ea typeface="Times New Roman" panose="02020603050405020304" pitchFamily="18" charset="0"/>
              </a:rPr>
              <a:t>o</a:t>
            </a:r>
            <a:r>
              <a:rPr lang="es-MX" sz="2500" dirty="0">
                <a:latin typeface="Raleway" pitchFamily="2" charset="0"/>
                <a:ea typeface="Times New Roman" panose="02020603050405020304" pitchFamily="18" charset="0"/>
              </a:rPr>
              <a:t>rm</a:t>
            </a:r>
            <a:r>
              <a:rPr lang="es-MX" sz="2500" spc="-15" dirty="0">
                <a:latin typeface="Raleway" pitchFamily="2" charset="0"/>
                <a:ea typeface="Times New Roman" panose="02020603050405020304" pitchFamily="18" charset="0"/>
              </a:rPr>
              <a:t>a</a:t>
            </a:r>
            <a:r>
              <a:rPr lang="es-MX" sz="2500" dirty="0">
                <a:latin typeface="Raleway" pitchFamily="2" charset="0"/>
                <a:ea typeface="Times New Roman" panose="02020603050405020304" pitchFamily="18" charset="0"/>
              </a:rPr>
              <a:t>t</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v</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d</a:t>
            </a:r>
            <a:r>
              <a:rPr lang="es-MX" sz="2500" spc="-5" dirty="0">
                <a:latin typeface="Raleway" pitchFamily="2" charset="0"/>
                <a:ea typeface="Times New Roman" panose="02020603050405020304" pitchFamily="18" charset="0"/>
              </a:rPr>
              <a:t>a</a:t>
            </a:r>
            <a:r>
              <a:rPr lang="es-MX" sz="2500" dirty="0">
                <a:latin typeface="Raleway" pitchFamily="2" charset="0"/>
                <a:ea typeface="Times New Roman" panose="02020603050405020304" pitchFamily="18" charset="0"/>
              </a:rPr>
              <a:t>d</a:t>
            </a:r>
            <a:r>
              <a:rPr lang="es-MX" sz="2500" spc="30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y</a:t>
            </a:r>
            <a:r>
              <a:rPr lang="es-MX" sz="2500" spc="30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sp</a:t>
            </a:r>
            <a:r>
              <a:rPr lang="es-MX" sz="2500" spc="-5" dirty="0">
                <a:latin typeface="Raleway" pitchFamily="2" charset="0"/>
                <a:ea typeface="Times New Roman" panose="02020603050405020304" pitchFamily="18" charset="0"/>
              </a:rPr>
              <a:t>o</a:t>
            </a:r>
            <a:r>
              <a:rPr lang="es-MX" sz="2500" dirty="0">
                <a:latin typeface="Raleway" pitchFamily="2" charset="0"/>
                <a:ea typeface="Times New Roman" panose="02020603050405020304" pitchFamily="18" charset="0"/>
              </a:rPr>
              <a:t>s</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c</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o</a:t>
            </a:r>
            <a:r>
              <a:rPr lang="es-MX" sz="2500" spc="-5"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es</a:t>
            </a:r>
            <a:r>
              <a:rPr lang="es-MX" sz="2500" spc="30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a</a:t>
            </a:r>
            <a:r>
              <a:rPr lang="es-MX" sz="2500" spc="-5" dirty="0">
                <a:latin typeface="Raleway" pitchFamily="2" charset="0"/>
                <a:ea typeface="Times New Roman" panose="02020603050405020304" pitchFamily="18" charset="0"/>
              </a:rPr>
              <a:t>p</a:t>
            </a:r>
            <a:r>
              <a:rPr lang="es-MX" sz="2500" spc="-10" dirty="0">
                <a:latin typeface="Raleway" pitchFamily="2" charset="0"/>
                <a:ea typeface="Times New Roman" panose="02020603050405020304" pitchFamily="18" charset="0"/>
              </a:rPr>
              <a:t>li</a:t>
            </a:r>
            <a:r>
              <a:rPr lang="es-MX" sz="2500" dirty="0">
                <a:latin typeface="Raleway" pitchFamily="2" charset="0"/>
                <a:ea typeface="Times New Roman" panose="02020603050405020304" pitchFamily="18" charset="0"/>
              </a:rPr>
              <a:t>ca</a:t>
            </a:r>
            <a:r>
              <a:rPr lang="es-MX" sz="2500" spc="-5" dirty="0">
                <a:latin typeface="Raleway" pitchFamily="2" charset="0"/>
                <a:ea typeface="Times New Roman" panose="02020603050405020304" pitchFamily="18" charset="0"/>
              </a:rPr>
              <a:t>b</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es, p</a:t>
            </a:r>
            <a:r>
              <a:rPr lang="es-MX" sz="2500" spc="-5" dirty="0">
                <a:latin typeface="Raleway" pitchFamily="2" charset="0"/>
                <a:ea typeface="Times New Roman" panose="02020603050405020304" pitchFamily="18" charset="0"/>
              </a:rPr>
              <a:t>o</a:t>
            </a:r>
            <a:r>
              <a:rPr lang="es-MX" sz="2500" dirty="0">
                <a:latin typeface="Raleway" pitchFamily="2" charset="0"/>
                <a:ea typeface="Times New Roman" panose="02020603050405020304" pitchFamily="18" charset="0"/>
              </a:rPr>
              <a:t>r </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o</a:t>
            </a:r>
            <a:r>
              <a:rPr lang="es-MX" sz="2500" spc="30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q</a:t>
            </a:r>
            <a:r>
              <a:rPr lang="es-MX" sz="2500" spc="-5" dirty="0">
                <a:latin typeface="Raleway" pitchFamily="2" charset="0"/>
                <a:ea typeface="Times New Roman" panose="02020603050405020304" pitchFamily="18" charset="0"/>
              </a:rPr>
              <a:t>u</a:t>
            </a:r>
            <a:r>
              <a:rPr lang="es-MX" sz="2500" dirty="0">
                <a:latin typeface="Raleway" pitchFamily="2" charset="0"/>
                <a:ea typeface="Times New Roman" panose="02020603050405020304" pitchFamily="18" charset="0"/>
              </a:rPr>
              <a:t>e</a:t>
            </a:r>
            <a:r>
              <a:rPr lang="es-MX" sz="2500" spc="30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no</a:t>
            </a:r>
            <a:r>
              <a:rPr lang="es-MX" sz="2500" spc="30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p</a:t>
            </a:r>
            <a:r>
              <a:rPr lang="es-MX" sz="2500" spc="-5" dirty="0">
                <a:latin typeface="Raleway" pitchFamily="2" charset="0"/>
                <a:ea typeface="Times New Roman" panose="02020603050405020304" pitchFamily="18" charset="0"/>
              </a:rPr>
              <a:t>o</a:t>
            </a:r>
            <a:r>
              <a:rPr lang="es-MX" sz="2500" dirty="0">
                <a:latin typeface="Raleway" pitchFamily="2" charset="0"/>
                <a:ea typeface="Times New Roman" panose="02020603050405020304" pitchFamily="18" charset="0"/>
              </a:rPr>
              <a:t>drá</a:t>
            </a:r>
            <a:r>
              <a:rPr lang="es-MX" sz="2500" spc="29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so</a:t>
            </a:r>
            <a:r>
              <a:rPr lang="es-MX" sz="2500" spc="-10" dirty="0">
                <a:latin typeface="Raleway" pitchFamily="2" charset="0"/>
                <a:ea typeface="Times New Roman" panose="02020603050405020304" pitchFamily="18" charset="0"/>
              </a:rPr>
              <a:t>li</a:t>
            </a:r>
            <a:r>
              <a:rPr lang="es-MX" sz="2500" dirty="0">
                <a:latin typeface="Raleway" pitchFamily="2" charset="0"/>
                <a:ea typeface="Times New Roman" panose="02020603050405020304" pitchFamily="18" charset="0"/>
              </a:rPr>
              <a:t>c</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tar re</a:t>
            </a:r>
            <a:r>
              <a:rPr lang="es-MX" sz="2500" spc="-5" dirty="0">
                <a:latin typeface="Raleway" pitchFamily="2" charset="0"/>
                <a:ea typeface="Times New Roman" panose="02020603050405020304" pitchFamily="18" charset="0"/>
              </a:rPr>
              <a:t>q</a:t>
            </a:r>
            <a:r>
              <a:rPr lang="es-MX" sz="2500" dirty="0">
                <a:latin typeface="Raleway" pitchFamily="2" charset="0"/>
                <a:ea typeface="Times New Roman" panose="02020603050405020304" pitchFamily="18" charset="0"/>
              </a:rPr>
              <a:t>u</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s</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t</a:t>
            </a:r>
            <a:r>
              <a:rPr lang="es-MX" sz="2500" spc="-15" dirty="0">
                <a:latin typeface="Raleway" pitchFamily="2" charset="0"/>
                <a:ea typeface="Times New Roman" panose="02020603050405020304" pitchFamily="18" charset="0"/>
              </a:rPr>
              <a:t>o</a:t>
            </a:r>
            <a:r>
              <a:rPr lang="es-MX" sz="2500" dirty="0">
                <a:latin typeface="Raleway" pitchFamily="2" charset="0"/>
                <a:ea typeface="Times New Roman" panose="02020603050405020304" pitchFamily="18" charset="0"/>
              </a:rPr>
              <a:t>s a</a:t>
            </a:r>
            <a:r>
              <a:rPr lang="es-MX" sz="2500" spc="-5" dirty="0">
                <a:latin typeface="Raleway" pitchFamily="2" charset="0"/>
                <a:ea typeface="Times New Roman" panose="02020603050405020304" pitchFamily="18" charset="0"/>
              </a:rPr>
              <a:t>d</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c</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o</a:t>
            </a:r>
            <a:r>
              <a:rPr lang="es-MX" sz="2500" spc="-5"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a</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es a</a:t>
            </a:r>
            <a:r>
              <a:rPr lang="es-MX" sz="2500" spc="5"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os prev</a:t>
            </a:r>
            <a:r>
              <a:rPr lang="es-MX" sz="2500" spc="-10" dirty="0">
                <a:latin typeface="Raleway" pitchFamily="2" charset="0"/>
                <a:ea typeface="Times New Roman" panose="02020603050405020304" pitchFamily="18" charset="0"/>
              </a:rPr>
              <a:t>i</a:t>
            </a:r>
            <a:r>
              <a:rPr lang="es-MX" sz="2500" spc="-15" dirty="0">
                <a:latin typeface="Raleway" pitchFamily="2" charset="0"/>
                <a:ea typeface="Times New Roman" panose="02020603050405020304" pitchFamily="18" charset="0"/>
              </a:rPr>
              <a:t>s</a:t>
            </a:r>
            <a:r>
              <a:rPr lang="es-MX" sz="2500" spc="-10" dirty="0">
                <a:latin typeface="Raleway" pitchFamily="2" charset="0"/>
                <a:ea typeface="Times New Roman" panose="02020603050405020304" pitchFamily="18" charset="0"/>
              </a:rPr>
              <a:t>t</a:t>
            </a:r>
            <a:r>
              <a:rPr lang="es-MX" sz="2500" dirty="0">
                <a:latin typeface="Raleway" pitchFamily="2" charset="0"/>
                <a:ea typeface="Times New Roman" panose="02020603050405020304" pitchFamily="18" charset="0"/>
              </a:rPr>
              <a:t>os en </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a n</a:t>
            </a:r>
            <a:r>
              <a:rPr lang="es-MX" sz="2500" spc="-15" dirty="0">
                <a:latin typeface="Raleway" pitchFamily="2" charset="0"/>
                <a:ea typeface="Times New Roman" panose="02020603050405020304" pitchFamily="18" charset="0"/>
              </a:rPr>
              <a:t>o</a:t>
            </a:r>
            <a:r>
              <a:rPr lang="es-MX" sz="2500" spc="-10" dirty="0">
                <a:latin typeface="Raleway" pitchFamily="2" charset="0"/>
                <a:ea typeface="Times New Roman" panose="02020603050405020304" pitchFamily="18" charset="0"/>
              </a:rPr>
              <a:t>r</a:t>
            </a:r>
            <a:r>
              <a:rPr lang="es-MX" sz="2500" dirty="0">
                <a:latin typeface="Raleway" pitchFamily="2" charset="0"/>
                <a:ea typeface="Times New Roman" panose="02020603050405020304" pitchFamily="18" charset="0"/>
              </a:rPr>
              <a:t>mativ</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d</a:t>
            </a:r>
            <a:r>
              <a:rPr lang="es-MX" sz="2500" spc="-5" dirty="0">
                <a:latin typeface="Raleway" pitchFamily="2" charset="0"/>
                <a:ea typeface="Times New Roman" panose="02020603050405020304" pitchFamily="18" charset="0"/>
              </a:rPr>
              <a:t>a</a:t>
            </a:r>
            <a:r>
              <a:rPr lang="es-MX" sz="2500" dirty="0">
                <a:latin typeface="Raleway" pitchFamily="2" charset="0"/>
                <a:ea typeface="Times New Roman" panose="02020603050405020304" pitchFamily="18" charset="0"/>
              </a:rPr>
              <a:t>d.</a:t>
            </a:r>
          </a:p>
          <a:p>
            <a:pPr algn="just" eaLnBrk="0" fontAlgn="base" hangingPunct="0">
              <a:spcBef>
                <a:spcPct val="0"/>
              </a:spcBef>
              <a:spcAft>
                <a:spcPct val="0"/>
              </a:spcAft>
            </a:pPr>
            <a:endParaRPr lang="es-MX" sz="2500" dirty="0">
              <a:latin typeface="Raleway" pitchFamily="2" charset="0"/>
              <a:ea typeface="Times New Roman" panose="02020603050405020304" pitchFamily="18" charset="0"/>
              <a:cs typeface="Arial" panose="020B0604020202020204" pitchFamily="34" charset="0"/>
            </a:endParaRPr>
          </a:p>
          <a:p>
            <a:pPr algn="just" eaLnBrk="0" fontAlgn="base" hangingPunct="0">
              <a:spcBef>
                <a:spcPct val="0"/>
              </a:spcBef>
              <a:spcAft>
                <a:spcPct val="0"/>
              </a:spcAft>
            </a:pPr>
            <a:r>
              <a:rPr lang="es-MX" sz="2500" b="1" dirty="0">
                <a:solidFill>
                  <a:schemeClr val="accent1">
                    <a:lumMod val="75000"/>
                  </a:schemeClr>
                </a:solidFill>
                <a:latin typeface="Raleway" pitchFamily="2" charset="0"/>
                <a:ea typeface="Times New Roman" panose="02020603050405020304" pitchFamily="18" charset="0"/>
                <a:cs typeface="Arial" panose="020B0604020202020204" pitchFamily="34" charset="0"/>
              </a:rPr>
              <a:t>Asimismo, tanto el responsable de la Unidad como del programa o proyecto, deberá conservar el expediente con la documentación que integre todos los requisitos aplicables en términos de los Lineamientos para los Procedimientos de Adquisición de Bienes, Arrendamientos, Enajenaciones y Contratación de Servicios de la Universidad de Guanajuato y ponerlo a disposición de los organismos financiadores y/o revisores de la ejecución del gasto, cuando se le requiera.</a:t>
            </a:r>
            <a:endParaRPr lang="es-MX" sz="2500" b="1" dirty="0">
              <a:solidFill>
                <a:schemeClr val="accent1">
                  <a:lumMod val="75000"/>
                </a:schemeClr>
              </a:solidFill>
              <a:latin typeface="Raleway" pitchFamily="2" charset="0"/>
              <a:ea typeface="Times New Roman" panose="02020603050405020304" pitchFamily="18" charset="0"/>
            </a:endParaRPr>
          </a:p>
          <a:p>
            <a:pPr marL="496570" marR="74295" algn="just" eaLnBrk="0" hangingPunct="0">
              <a:lnSpc>
                <a:spcPct val="115000"/>
              </a:lnSpc>
            </a:pPr>
            <a:endParaRPr lang="es-MX" dirty="0">
              <a:latin typeface="Raleway" pitchFamily="2" charset="0"/>
              <a:ea typeface="Times New Roman" panose="02020603050405020304" pitchFamily="18" charset="0"/>
            </a:endParaRPr>
          </a:p>
          <a:p>
            <a:pPr algn="just"/>
            <a:endParaRPr lang="en-US" sz="2200" dirty="0">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009187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9FEAD-EC1E-1D4B-8782-280F3328550C}"/>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A8CE228A-3F2B-BAF8-C179-A53EAFFDB1B3}"/>
              </a:ext>
            </a:extLst>
          </p:cNvPr>
          <p:cNvSpPr txBox="1">
            <a:spLocks noGrp="1"/>
          </p:cNvSpPr>
          <p:nvPr>
            <p:ph type="title"/>
          </p:nvPr>
        </p:nvSpPr>
        <p:spPr>
          <a:prstGeom prst="rect">
            <a:avLst/>
          </a:prstGeom>
        </p:spPr>
        <p:txBody>
          <a:bodyPr vert="horz" wrap="square" lIns="0" tIns="12700" rIns="0" bIns="0" rtlCol="0">
            <a:spAutoFit/>
          </a:bodyPr>
          <a:lstStyle/>
          <a:p>
            <a:pPr marL="12700" algn="ctr">
              <a:lnSpc>
                <a:spcPct val="100000"/>
              </a:lnSpc>
              <a:spcBef>
                <a:spcPts val="100"/>
              </a:spcBef>
            </a:pPr>
            <a:r>
              <a:rPr lang="es-ES" spc="165" dirty="0"/>
              <a:t>ARTÍCULOS MODIFICADOS</a:t>
            </a:r>
            <a:endParaRPr spc="195" dirty="0"/>
          </a:p>
        </p:txBody>
      </p:sp>
      <p:sp>
        <p:nvSpPr>
          <p:cNvPr id="5" name="object 5">
            <a:extLst>
              <a:ext uri="{FF2B5EF4-FFF2-40B4-BE49-F238E27FC236}">
                <a16:creationId xmlns:a16="http://schemas.microsoft.com/office/drawing/2014/main" id="{36068F62-B6AD-C7F4-AB44-83E015399B29}"/>
              </a:ext>
            </a:extLst>
          </p:cNvPr>
          <p:cNvSpPr/>
          <p:nvPr/>
        </p:nvSpPr>
        <p:spPr>
          <a:xfrm>
            <a:off x="6242398" y="9133199"/>
            <a:ext cx="3060065" cy="0"/>
          </a:xfrm>
          <a:custGeom>
            <a:avLst/>
            <a:gdLst/>
            <a:ahLst/>
            <a:cxnLst/>
            <a:rect l="l" t="t" r="r" b="b"/>
            <a:pathLst>
              <a:path w="3060065">
                <a:moveTo>
                  <a:pt x="3060001" y="0"/>
                </a:moveTo>
                <a:lnTo>
                  <a:pt x="0" y="0"/>
                </a:lnTo>
              </a:path>
            </a:pathLst>
          </a:custGeom>
          <a:ln w="6350">
            <a:solidFill>
              <a:srgbClr val="123358"/>
            </a:solidFill>
          </a:ln>
        </p:spPr>
        <p:txBody>
          <a:bodyPr wrap="square" lIns="0" tIns="0" rIns="0" bIns="0" rtlCol="0"/>
          <a:lstStyle/>
          <a:p>
            <a:endParaRPr/>
          </a:p>
        </p:txBody>
      </p:sp>
      <p:sp>
        <p:nvSpPr>
          <p:cNvPr id="40" name="object 40">
            <a:extLst>
              <a:ext uri="{FF2B5EF4-FFF2-40B4-BE49-F238E27FC236}">
                <a16:creationId xmlns:a16="http://schemas.microsoft.com/office/drawing/2014/main" id="{BE3FCEA4-E7C8-C364-BC29-53C37CE49244}"/>
              </a:ext>
            </a:extLst>
          </p:cNvPr>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sp>
        <p:nvSpPr>
          <p:cNvPr id="4" name="Content Placeholder 2">
            <a:extLst>
              <a:ext uri="{FF2B5EF4-FFF2-40B4-BE49-F238E27FC236}">
                <a16:creationId xmlns:a16="http://schemas.microsoft.com/office/drawing/2014/main" id="{D6FC15F1-2208-3093-5DBB-6B93B4C6C47D}"/>
              </a:ext>
            </a:extLst>
          </p:cNvPr>
          <p:cNvSpPr txBox="1">
            <a:spLocks/>
          </p:cNvSpPr>
          <p:nvPr/>
        </p:nvSpPr>
        <p:spPr>
          <a:xfrm>
            <a:off x="1981200" y="2562393"/>
            <a:ext cx="11307600" cy="5591007"/>
          </a:xfrm>
          <a:prstGeom prst="rect">
            <a:avLst/>
          </a:prstGeom>
        </p:spPr>
        <p:txBody>
          <a:bodyPr wrap="square" lIns="0" tIns="0" rIns="0" bIns="0">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10795" algn="just" eaLnBrk="0" hangingPunct="0"/>
            <a:r>
              <a:rPr lang="es-MX" sz="2500" dirty="0">
                <a:latin typeface="Raleway" pitchFamily="2" charset="0"/>
                <a:ea typeface="Times New Roman" panose="02020603050405020304" pitchFamily="18" charset="0"/>
              </a:rPr>
              <a:t>En el </a:t>
            </a:r>
            <a:r>
              <a:rPr lang="es-MX" sz="2500" b="1" dirty="0">
                <a:latin typeface="Raleway" pitchFamily="2" charset="0"/>
                <a:ea typeface="Times New Roman" panose="02020603050405020304" pitchFamily="18" charset="0"/>
              </a:rPr>
              <a:t>artículo 14</a:t>
            </a:r>
            <a:r>
              <a:rPr lang="es-MX" sz="2500" dirty="0">
                <a:latin typeface="Raleway" pitchFamily="2" charset="0"/>
                <a:ea typeface="Times New Roman" panose="02020603050405020304" pitchFamily="18" charset="0"/>
              </a:rPr>
              <a:t> se adiciona la </a:t>
            </a:r>
            <a:r>
              <a:rPr lang="es-MX" sz="2500" b="1" dirty="0">
                <a:latin typeface="Raleway" pitchFamily="2" charset="0"/>
                <a:ea typeface="Times New Roman" panose="02020603050405020304" pitchFamily="18" charset="0"/>
              </a:rPr>
              <a:t>fracción </a:t>
            </a:r>
            <a:r>
              <a:rPr lang="es-MX" sz="2500" b="1" dirty="0" err="1">
                <a:latin typeface="Raleway" pitchFamily="2" charset="0"/>
                <a:ea typeface="Times New Roman" panose="02020603050405020304" pitchFamily="18" charset="0"/>
              </a:rPr>
              <a:t>ii</a:t>
            </a:r>
            <a:r>
              <a:rPr lang="es-MX" sz="2500" b="1"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a las restricciones de operación del gasto ordinario, para acotar los riesgos de observaciones por ejecución indebida de recursos y la obligación de apego a política de racionalidad: </a:t>
            </a:r>
          </a:p>
          <a:p>
            <a:pPr marR="10795" algn="just" eaLnBrk="0" hangingPunct="0"/>
            <a:endParaRPr lang="es-MX" sz="2500" dirty="0">
              <a:latin typeface="Raleway" pitchFamily="2" charset="0"/>
              <a:ea typeface="Times New Roman" panose="02020603050405020304" pitchFamily="18" charset="0"/>
            </a:endParaRPr>
          </a:p>
          <a:p>
            <a:pPr marR="69215" algn="r" eaLnBrk="0" hangingPunct="0"/>
            <a:r>
              <a:rPr lang="es-MX" sz="2500" b="1" spc="-10" dirty="0">
                <a:latin typeface="Raleway" pitchFamily="2" charset="0"/>
              </a:rPr>
              <a:t>R</a:t>
            </a:r>
            <a:r>
              <a:rPr lang="es-MX" sz="2500" b="1" dirty="0">
                <a:latin typeface="Raleway" pitchFamily="2" charset="0"/>
              </a:rPr>
              <a:t>e</a:t>
            </a:r>
            <a:r>
              <a:rPr lang="es-MX" sz="2500" b="1" spc="-65" dirty="0">
                <a:latin typeface="Raleway" pitchFamily="2" charset="0"/>
              </a:rPr>
              <a:t>st</a:t>
            </a:r>
            <a:r>
              <a:rPr lang="es-MX" sz="2500" b="1" spc="-55" dirty="0">
                <a:latin typeface="Raleway" pitchFamily="2" charset="0"/>
              </a:rPr>
              <a:t>r</a:t>
            </a:r>
            <a:r>
              <a:rPr lang="es-MX" sz="2500" b="1" spc="-70" dirty="0">
                <a:latin typeface="Raleway" pitchFamily="2" charset="0"/>
              </a:rPr>
              <a:t>i</a:t>
            </a:r>
            <a:r>
              <a:rPr lang="es-MX" sz="2500" b="1" spc="-65" dirty="0">
                <a:latin typeface="Raleway" pitchFamily="2" charset="0"/>
              </a:rPr>
              <a:t>cc</a:t>
            </a:r>
            <a:r>
              <a:rPr lang="es-MX" sz="2500" b="1" spc="-70" dirty="0">
                <a:latin typeface="Raleway" pitchFamily="2" charset="0"/>
              </a:rPr>
              <a:t>i</a:t>
            </a:r>
            <a:r>
              <a:rPr lang="es-MX" sz="2500" b="1" spc="-65" dirty="0">
                <a:latin typeface="Raleway" pitchFamily="2" charset="0"/>
              </a:rPr>
              <a:t>on</a:t>
            </a:r>
            <a:r>
              <a:rPr lang="es-MX" sz="2500" b="1" dirty="0">
                <a:latin typeface="Raleway" pitchFamily="2" charset="0"/>
              </a:rPr>
              <a:t>es</a:t>
            </a:r>
            <a:r>
              <a:rPr lang="es-MX" sz="2500" b="1" spc="-65" dirty="0">
                <a:latin typeface="Raleway" pitchFamily="2" charset="0"/>
              </a:rPr>
              <a:t> d</a:t>
            </a:r>
            <a:r>
              <a:rPr lang="es-MX" sz="2500" b="1" dirty="0">
                <a:latin typeface="Raleway" pitchFamily="2" charset="0"/>
              </a:rPr>
              <a:t>el</a:t>
            </a:r>
            <a:r>
              <a:rPr lang="es-MX" sz="2500" b="1" spc="-75" dirty="0">
                <a:latin typeface="Raleway" pitchFamily="2" charset="0"/>
              </a:rPr>
              <a:t> </a:t>
            </a:r>
            <a:r>
              <a:rPr lang="es-MX" sz="2500" b="1" dirty="0">
                <a:latin typeface="Raleway" pitchFamily="2" charset="0"/>
              </a:rPr>
              <a:t>ga</a:t>
            </a:r>
            <a:r>
              <a:rPr lang="es-MX" sz="2500" b="1" spc="-80" dirty="0">
                <a:latin typeface="Raleway" pitchFamily="2" charset="0"/>
              </a:rPr>
              <a:t>s</a:t>
            </a:r>
            <a:r>
              <a:rPr lang="es-MX" sz="2500" b="1" spc="-60" dirty="0">
                <a:latin typeface="Raleway" pitchFamily="2" charset="0"/>
              </a:rPr>
              <a:t>t</a:t>
            </a:r>
            <a:r>
              <a:rPr lang="es-MX" sz="2500" b="1" dirty="0">
                <a:latin typeface="Raleway" pitchFamily="2" charset="0"/>
              </a:rPr>
              <a:t>o de operación o</a:t>
            </a:r>
            <a:r>
              <a:rPr lang="es-MX" sz="2500" b="1" spc="-60" dirty="0">
                <a:latin typeface="Raleway" pitchFamily="2" charset="0"/>
              </a:rPr>
              <a:t>r</a:t>
            </a:r>
            <a:r>
              <a:rPr lang="es-MX" sz="2500" b="1" spc="-65" dirty="0">
                <a:latin typeface="Raleway" pitchFamily="2" charset="0"/>
              </a:rPr>
              <a:t>d</a:t>
            </a:r>
            <a:r>
              <a:rPr lang="es-MX" sz="2500" b="1" spc="-70" dirty="0">
                <a:latin typeface="Raleway" pitchFamily="2" charset="0"/>
              </a:rPr>
              <a:t>i</a:t>
            </a:r>
            <a:r>
              <a:rPr lang="es-MX" sz="2500" b="1" spc="-65" dirty="0">
                <a:latin typeface="Raleway" pitchFamily="2" charset="0"/>
              </a:rPr>
              <a:t>n</a:t>
            </a:r>
            <a:r>
              <a:rPr lang="es-MX" sz="2500" b="1" spc="-5" dirty="0">
                <a:latin typeface="Raleway" pitchFamily="2" charset="0"/>
              </a:rPr>
              <a:t>a</a:t>
            </a:r>
            <a:r>
              <a:rPr lang="es-MX" sz="2500" b="1" spc="-60" dirty="0">
                <a:latin typeface="Raleway" pitchFamily="2" charset="0"/>
              </a:rPr>
              <a:t>r</a:t>
            </a:r>
            <a:r>
              <a:rPr lang="es-MX" sz="2500" b="1" spc="-70" dirty="0">
                <a:latin typeface="Raleway" pitchFamily="2" charset="0"/>
              </a:rPr>
              <a:t>i</a:t>
            </a:r>
            <a:r>
              <a:rPr lang="es-MX" sz="2500" b="1" dirty="0">
                <a:latin typeface="Raleway" pitchFamily="2" charset="0"/>
              </a:rPr>
              <a:t>o</a:t>
            </a:r>
          </a:p>
          <a:p>
            <a:pPr eaLnBrk="0" hangingPunct="0">
              <a:lnSpc>
                <a:spcPts val="1100"/>
              </a:lnSpc>
              <a:spcBef>
                <a:spcPts val="70"/>
              </a:spcBef>
            </a:pPr>
            <a:endParaRPr lang="es-MX" sz="2500" b="1" i="1" spc="5" dirty="0">
              <a:latin typeface="Raleway" pitchFamily="2" charset="0"/>
              <a:ea typeface="Times New Roman" panose="02020603050405020304" pitchFamily="18" charset="0"/>
            </a:endParaRPr>
          </a:p>
          <a:p>
            <a:pPr algn="just" eaLnBrk="0" hangingPunct="0">
              <a:spcBef>
                <a:spcPts val="70"/>
              </a:spcBef>
            </a:pPr>
            <a:r>
              <a:rPr lang="es-MX" sz="2500" b="1" i="1" spc="5" dirty="0">
                <a:latin typeface="Raleway" pitchFamily="2" charset="0"/>
                <a:ea typeface="Times New Roman" panose="02020603050405020304" pitchFamily="18" charset="0"/>
              </a:rPr>
              <a:t>A</a:t>
            </a:r>
            <a:r>
              <a:rPr lang="es-MX" sz="2500" b="1" i="1" spc="-10" dirty="0">
                <a:latin typeface="Raleway" pitchFamily="2" charset="0"/>
                <a:ea typeface="Times New Roman" panose="02020603050405020304" pitchFamily="18" charset="0"/>
              </a:rPr>
              <a:t>r</a:t>
            </a:r>
            <a:r>
              <a:rPr lang="es-MX" sz="2500" b="1" i="1" dirty="0">
                <a:latin typeface="Raleway" pitchFamily="2" charset="0"/>
                <a:ea typeface="Times New Roman" panose="02020603050405020304" pitchFamily="18" charset="0"/>
              </a:rPr>
              <a:t>tíc</a:t>
            </a:r>
            <a:r>
              <a:rPr lang="es-MX" sz="2500" b="1" i="1" spc="-20" dirty="0">
                <a:latin typeface="Raleway" pitchFamily="2" charset="0"/>
                <a:ea typeface="Times New Roman" panose="02020603050405020304" pitchFamily="18" charset="0"/>
              </a:rPr>
              <a:t>u</a:t>
            </a:r>
            <a:r>
              <a:rPr lang="es-MX" sz="2500" b="1" i="1" dirty="0">
                <a:latin typeface="Raleway" pitchFamily="2" charset="0"/>
                <a:ea typeface="Times New Roman" panose="02020603050405020304" pitchFamily="18" charset="0"/>
              </a:rPr>
              <a:t>lo</a:t>
            </a:r>
            <a:r>
              <a:rPr lang="es-MX" sz="2500" b="1" i="1" spc="155" dirty="0">
                <a:latin typeface="Raleway" pitchFamily="2" charset="0"/>
                <a:ea typeface="Times New Roman" panose="02020603050405020304" pitchFamily="18" charset="0"/>
              </a:rPr>
              <a:t> </a:t>
            </a:r>
            <a:r>
              <a:rPr lang="es-MX" sz="2500" b="1" i="1" dirty="0">
                <a:latin typeface="Raleway" pitchFamily="2" charset="0"/>
                <a:ea typeface="Times New Roman" panose="02020603050405020304" pitchFamily="18" charset="0"/>
              </a:rPr>
              <a:t>1</a:t>
            </a:r>
            <a:r>
              <a:rPr lang="es-MX" sz="2500" b="1" i="1" spc="-20" dirty="0">
                <a:latin typeface="Raleway" pitchFamily="2" charset="0"/>
                <a:ea typeface="Times New Roman" panose="02020603050405020304" pitchFamily="18" charset="0"/>
              </a:rPr>
              <a:t>4</a:t>
            </a:r>
            <a:r>
              <a:rPr lang="es-MX" sz="2500" b="1" i="1" dirty="0">
                <a:latin typeface="Raleway" pitchFamily="2" charset="0"/>
                <a:ea typeface="Times New Roman" panose="02020603050405020304" pitchFamily="18" charset="0"/>
              </a:rPr>
              <a:t>.</a:t>
            </a:r>
            <a:r>
              <a:rPr lang="es-MX" sz="2500" b="1" i="1" spc="170" dirty="0">
                <a:latin typeface="Raleway" pitchFamily="2" charset="0"/>
                <a:ea typeface="Times New Roman" panose="02020603050405020304" pitchFamily="18" charset="0"/>
              </a:rPr>
              <a:t> </a:t>
            </a:r>
            <a:r>
              <a:rPr lang="es-MX" sz="2500" spc="-5"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l</a:t>
            </a:r>
            <a:r>
              <a:rPr lang="es-MX" sz="2500" spc="15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presup</a:t>
            </a:r>
            <a:r>
              <a:rPr lang="es-MX" sz="2500" spc="-20" dirty="0">
                <a:latin typeface="Raleway" pitchFamily="2" charset="0"/>
                <a:ea typeface="Times New Roman" panose="02020603050405020304" pitchFamily="18" charset="0"/>
              </a:rPr>
              <a:t>u</a:t>
            </a:r>
            <a:r>
              <a:rPr lang="es-MX" sz="2500" dirty="0">
                <a:latin typeface="Raleway" pitchFamily="2" charset="0"/>
                <a:ea typeface="Times New Roman" panose="02020603050405020304" pitchFamily="18" charset="0"/>
              </a:rPr>
              <a:t>esto</a:t>
            </a:r>
            <a:r>
              <a:rPr lang="es-MX" sz="2500" spc="16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as</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g</a:t>
            </a:r>
            <a:r>
              <a:rPr lang="es-MX" sz="2500" spc="-5"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a</a:t>
            </a:r>
            <a:r>
              <a:rPr lang="es-MX" sz="2500" spc="-5" dirty="0">
                <a:latin typeface="Raleway" pitchFamily="2" charset="0"/>
                <a:ea typeface="Times New Roman" panose="02020603050405020304" pitchFamily="18" charset="0"/>
              </a:rPr>
              <a:t>d</a:t>
            </a:r>
            <a:r>
              <a:rPr lang="es-MX" sz="2500" dirty="0">
                <a:latin typeface="Raleway" pitchFamily="2" charset="0"/>
                <a:ea typeface="Times New Roman" panose="02020603050405020304" pitchFamily="18" charset="0"/>
              </a:rPr>
              <a:t>o</a:t>
            </a:r>
            <a:r>
              <a:rPr lang="es-MX" sz="2500" spc="15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p</a:t>
            </a:r>
            <a:r>
              <a:rPr lang="es-MX" sz="2500" spc="-20" dirty="0">
                <a:latin typeface="Raleway" pitchFamily="2" charset="0"/>
                <a:ea typeface="Times New Roman" panose="02020603050405020304" pitchFamily="18" charset="0"/>
              </a:rPr>
              <a:t>a</a:t>
            </a:r>
            <a:r>
              <a:rPr lang="es-MX" sz="2500" dirty="0">
                <a:latin typeface="Raleway" pitchFamily="2" charset="0"/>
                <a:ea typeface="Times New Roman" panose="02020603050405020304" pitchFamily="18" charset="0"/>
              </a:rPr>
              <a:t>ra las entidades y dependencias para el</a:t>
            </a:r>
            <a:r>
              <a:rPr lang="es-MX" sz="2500" spc="15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gasto de operación</a:t>
            </a:r>
            <a:r>
              <a:rPr lang="es-MX" sz="2500" spc="160" dirty="0">
                <a:latin typeface="Raleway" pitchFamily="2" charset="0"/>
                <a:ea typeface="Times New Roman" panose="02020603050405020304" pitchFamily="18" charset="0"/>
              </a:rPr>
              <a:t> </a:t>
            </a:r>
            <a:r>
              <a:rPr lang="es-MX" sz="2500" spc="-15" dirty="0">
                <a:latin typeface="Raleway" pitchFamily="2" charset="0"/>
                <a:ea typeface="Times New Roman" panose="02020603050405020304" pitchFamily="18" charset="0"/>
              </a:rPr>
              <a:t>o</a:t>
            </a:r>
            <a:r>
              <a:rPr lang="es-MX" sz="2500" dirty="0">
                <a:latin typeface="Raleway" pitchFamily="2" charset="0"/>
                <a:ea typeface="Times New Roman" panose="02020603050405020304" pitchFamily="18" charset="0"/>
              </a:rPr>
              <a:t>rd</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n</a:t>
            </a:r>
            <a:r>
              <a:rPr lang="es-MX" sz="2500" spc="-5" dirty="0">
                <a:latin typeface="Raleway" pitchFamily="2" charset="0"/>
                <a:ea typeface="Times New Roman" panose="02020603050405020304" pitchFamily="18" charset="0"/>
              </a:rPr>
              <a:t>a</a:t>
            </a:r>
            <a:r>
              <a:rPr lang="es-MX" sz="2500" dirty="0">
                <a:latin typeface="Raleway" pitchFamily="2" charset="0"/>
                <a:ea typeface="Times New Roman" panose="02020603050405020304" pitchFamily="18" charset="0"/>
              </a:rPr>
              <a:t>r</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o</a:t>
            </a:r>
            <a:r>
              <a:rPr lang="es-MX" sz="2500" spc="15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queda restringido para el uso de los siguientes conceptos:</a:t>
            </a:r>
          </a:p>
          <a:p>
            <a:pPr algn="just" eaLnBrk="0" hangingPunct="0">
              <a:spcBef>
                <a:spcPts val="30"/>
              </a:spcBef>
            </a:pPr>
            <a:r>
              <a:rPr lang="es-MX" sz="2500" spc="-5" dirty="0">
                <a:latin typeface="Raleway" pitchFamily="2" charset="0"/>
                <a:ea typeface="Times New Roman" panose="02020603050405020304" pitchFamily="18" charset="0"/>
                <a:cs typeface="Arial" panose="020B0604020202020204" pitchFamily="34" charset="0"/>
              </a:rPr>
              <a:t>…     </a:t>
            </a:r>
          </a:p>
          <a:p>
            <a:pPr algn="just" eaLnBrk="0" hangingPunct="0">
              <a:buSzPts val="1100"/>
              <a:tabLst>
                <a:tab pos="1296035" algn="l"/>
              </a:tabLst>
            </a:pPr>
            <a:r>
              <a:rPr lang="es-MX" sz="2500" b="1" spc="-5" dirty="0" err="1">
                <a:solidFill>
                  <a:schemeClr val="accent1">
                    <a:lumMod val="75000"/>
                  </a:schemeClr>
                </a:solidFill>
                <a:latin typeface="Raleway" pitchFamily="2" charset="0"/>
                <a:ea typeface="Times New Roman" panose="02020603050405020304" pitchFamily="18" charset="0"/>
                <a:cs typeface="Arial" panose="020B0604020202020204" pitchFamily="34" charset="0"/>
              </a:rPr>
              <a:t>ii</a:t>
            </a:r>
            <a:r>
              <a:rPr lang="es-MX" sz="2500" b="1" spc="-5" dirty="0">
                <a:solidFill>
                  <a:schemeClr val="accent1">
                    <a:lumMod val="75000"/>
                  </a:schemeClr>
                </a:solidFill>
                <a:latin typeface="Raleway" pitchFamily="2" charset="0"/>
                <a:ea typeface="Times New Roman" panose="02020603050405020304" pitchFamily="18" charset="0"/>
                <a:cs typeface="Arial" panose="020B0604020202020204" pitchFamily="34" charset="0"/>
              </a:rPr>
              <a:t>. Insumos o gastos de oficina tales como: azúcar, galletas, café, té, yogurt, barras energéticas, refrescos, en general alimentos y bebidas con alto contenido calórico.</a:t>
            </a:r>
            <a:endParaRPr lang="es-MX" sz="2500" b="1" dirty="0">
              <a:solidFill>
                <a:schemeClr val="accent1">
                  <a:lumMod val="75000"/>
                </a:schemeClr>
              </a:solidFill>
              <a:latin typeface="Raleway" pitchFamily="2" charset="0"/>
              <a:ea typeface="Times New Roman" panose="02020603050405020304" pitchFamily="18" charset="0"/>
            </a:endParaRPr>
          </a:p>
          <a:p>
            <a:pPr algn="just"/>
            <a:endParaRPr lang="en-US" sz="2200" dirty="0">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627748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0A62F-D3F8-21CA-0B9C-6D03B8C9DB6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70D26697-7DF8-8D2A-AC4A-28051F5A2BF6}"/>
              </a:ext>
            </a:extLst>
          </p:cNvPr>
          <p:cNvSpPr txBox="1">
            <a:spLocks noGrp="1"/>
          </p:cNvSpPr>
          <p:nvPr>
            <p:ph type="title"/>
          </p:nvPr>
        </p:nvSpPr>
        <p:spPr>
          <a:prstGeom prst="rect">
            <a:avLst/>
          </a:prstGeom>
        </p:spPr>
        <p:txBody>
          <a:bodyPr vert="horz" wrap="square" lIns="0" tIns="12700" rIns="0" bIns="0" rtlCol="0">
            <a:spAutoFit/>
          </a:bodyPr>
          <a:lstStyle/>
          <a:p>
            <a:pPr marL="12700" algn="ctr">
              <a:lnSpc>
                <a:spcPct val="100000"/>
              </a:lnSpc>
              <a:spcBef>
                <a:spcPts val="100"/>
              </a:spcBef>
            </a:pPr>
            <a:r>
              <a:rPr lang="es-ES" spc="165" dirty="0"/>
              <a:t>ARTÍCULOS MODIFICADOS</a:t>
            </a:r>
            <a:endParaRPr spc="195" dirty="0"/>
          </a:p>
        </p:txBody>
      </p:sp>
      <p:sp>
        <p:nvSpPr>
          <p:cNvPr id="5" name="object 5">
            <a:extLst>
              <a:ext uri="{FF2B5EF4-FFF2-40B4-BE49-F238E27FC236}">
                <a16:creationId xmlns:a16="http://schemas.microsoft.com/office/drawing/2014/main" id="{ACB53863-A423-5E4C-1F11-B8A429B3F644}"/>
              </a:ext>
            </a:extLst>
          </p:cNvPr>
          <p:cNvSpPr/>
          <p:nvPr/>
        </p:nvSpPr>
        <p:spPr>
          <a:xfrm>
            <a:off x="6242398" y="9133199"/>
            <a:ext cx="3060065" cy="0"/>
          </a:xfrm>
          <a:custGeom>
            <a:avLst/>
            <a:gdLst/>
            <a:ahLst/>
            <a:cxnLst/>
            <a:rect l="l" t="t" r="r" b="b"/>
            <a:pathLst>
              <a:path w="3060065">
                <a:moveTo>
                  <a:pt x="3060001" y="0"/>
                </a:moveTo>
                <a:lnTo>
                  <a:pt x="0" y="0"/>
                </a:lnTo>
              </a:path>
            </a:pathLst>
          </a:custGeom>
          <a:ln w="6350">
            <a:solidFill>
              <a:srgbClr val="123358"/>
            </a:solidFill>
          </a:ln>
        </p:spPr>
        <p:txBody>
          <a:bodyPr wrap="square" lIns="0" tIns="0" rIns="0" bIns="0" rtlCol="0"/>
          <a:lstStyle/>
          <a:p>
            <a:endParaRPr/>
          </a:p>
        </p:txBody>
      </p:sp>
      <p:sp>
        <p:nvSpPr>
          <p:cNvPr id="40" name="object 40">
            <a:extLst>
              <a:ext uri="{FF2B5EF4-FFF2-40B4-BE49-F238E27FC236}">
                <a16:creationId xmlns:a16="http://schemas.microsoft.com/office/drawing/2014/main" id="{41994467-28C3-1D09-A0E7-10D0170EFF0E}"/>
              </a:ext>
            </a:extLst>
          </p:cNvPr>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sp>
        <p:nvSpPr>
          <p:cNvPr id="4" name="Content Placeholder 2">
            <a:extLst>
              <a:ext uri="{FF2B5EF4-FFF2-40B4-BE49-F238E27FC236}">
                <a16:creationId xmlns:a16="http://schemas.microsoft.com/office/drawing/2014/main" id="{ADCEA57F-D928-8A27-2F8E-6CB480596611}"/>
              </a:ext>
            </a:extLst>
          </p:cNvPr>
          <p:cNvSpPr txBox="1">
            <a:spLocks/>
          </p:cNvSpPr>
          <p:nvPr/>
        </p:nvSpPr>
        <p:spPr>
          <a:xfrm>
            <a:off x="1758153" y="2602212"/>
            <a:ext cx="11963400" cy="5591007"/>
          </a:xfrm>
          <a:prstGeom prst="rect">
            <a:avLst/>
          </a:prstGeom>
        </p:spPr>
        <p:txBody>
          <a:bodyPr wrap="square" lIns="0" tIns="0" rIns="0" bIns="0">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10795" algn="just" eaLnBrk="0" hangingPunct="0"/>
            <a:r>
              <a:rPr lang="es-MX" sz="2500" dirty="0">
                <a:latin typeface="Raleway" pitchFamily="2" charset="0"/>
                <a:ea typeface="Times New Roman" panose="02020603050405020304" pitchFamily="18" charset="0"/>
              </a:rPr>
              <a:t>A fin de proporcionar opciones para los estudiantes que no puedan demostrar o amparar cuentas bancarias a su nombre, se adiciona un párrafo al final del </a:t>
            </a:r>
            <a:r>
              <a:rPr lang="es-MX" sz="2500" b="1" dirty="0">
                <a:latin typeface="Raleway" pitchFamily="2" charset="0"/>
                <a:ea typeface="Times New Roman" panose="02020603050405020304" pitchFamily="18" charset="0"/>
              </a:rPr>
              <a:t>artículo 21, relativo a la “Vigencia de los pagos realizados”,</a:t>
            </a:r>
            <a:r>
              <a:rPr lang="es-MX" sz="2500" dirty="0">
                <a:latin typeface="Raleway" pitchFamily="2" charset="0"/>
                <a:ea typeface="Times New Roman" panose="02020603050405020304" pitchFamily="18" charset="0"/>
              </a:rPr>
              <a:t> con la siguiente redacción: </a:t>
            </a:r>
          </a:p>
          <a:p>
            <a:pPr algn="r"/>
            <a:r>
              <a:rPr lang="es-MX" sz="2500" b="1" i="1" spc="5" dirty="0">
                <a:latin typeface="Raleway" pitchFamily="2" charset="0"/>
                <a:ea typeface="Times New Roman" panose="02020603050405020304" pitchFamily="18" charset="0"/>
              </a:rPr>
              <a:t>Vigencia de los pagos realizados</a:t>
            </a:r>
          </a:p>
          <a:p>
            <a:pPr algn="just"/>
            <a:r>
              <a:rPr lang="es-MX" sz="2500" b="1" i="1" spc="5" dirty="0">
                <a:latin typeface="Raleway" pitchFamily="2" charset="0"/>
                <a:ea typeface="Times New Roman" panose="02020603050405020304" pitchFamily="18" charset="0"/>
              </a:rPr>
              <a:t>Artículo 21. </a:t>
            </a:r>
          </a:p>
          <a:p>
            <a:pPr algn="just"/>
            <a:r>
              <a:rPr lang="es-MX" sz="2500" b="1" i="1" spc="5" dirty="0">
                <a:latin typeface="Raleway" pitchFamily="2" charset="0"/>
                <a:ea typeface="Times New Roman" panose="02020603050405020304" pitchFamily="18" charset="0"/>
              </a:rPr>
              <a:t>…</a:t>
            </a:r>
          </a:p>
          <a:p>
            <a:pPr marL="494030" marR="100330" algn="just"/>
            <a:r>
              <a:rPr lang="es-MX" sz="2500" b="1" dirty="0">
                <a:solidFill>
                  <a:schemeClr val="accent1">
                    <a:lumMod val="75000"/>
                  </a:schemeClr>
                </a:solidFill>
                <a:latin typeface="Raleway" pitchFamily="2" charset="0"/>
                <a:ea typeface="Times New Roman" panose="02020603050405020304" pitchFamily="18" charset="0"/>
              </a:rPr>
              <a:t>Cuando por causas ajenas y extraordinarias el usuario no pueda demostrar o amparar una cuenta bancaria personal para recibir cualquier tipo de pago, se le podrá transferir a la cuenta bancaria de un familiar en línea directa de primer grado (padre o madre) o línea colateral por consanguinidad (hermanos), acreditando el parentesco respectivo; procederán los pagos con cheque siempre y cuando no se cumpla con el supuesto anterior. </a:t>
            </a:r>
          </a:p>
          <a:p>
            <a:pPr eaLnBrk="0" hangingPunct="0">
              <a:lnSpc>
                <a:spcPts val="1400"/>
              </a:lnSpc>
              <a:spcBef>
                <a:spcPts val="70"/>
              </a:spcBef>
            </a:pPr>
            <a:endParaRPr lang="es-MX" b="1" dirty="0">
              <a:solidFill>
                <a:schemeClr val="accent1">
                  <a:lumMod val="75000"/>
                </a:schemeClr>
              </a:solidFill>
              <a:latin typeface="Times New Roman" panose="02020603050405020304" pitchFamily="18" charset="0"/>
              <a:ea typeface="Times New Roman" panose="02020603050405020304" pitchFamily="18" charset="0"/>
            </a:endParaRPr>
          </a:p>
          <a:p>
            <a:pPr algn="just"/>
            <a:endParaRPr lang="en-US" sz="2200" dirty="0">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921912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9EDEF-7068-AC46-C613-4CA9838B8906}"/>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531FF673-1433-3407-E594-7FA683348246}"/>
              </a:ext>
            </a:extLst>
          </p:cNvPr>
          <p:cNvSpPr txBox="1">
            <a:spLocks noGrp="1"/>
          </p:cNvSpPr>
          <p:nvPr>
            <p:ph type="title"/>
          </p:nvPr>
        </p:nvSpPr>
        <p:spPr>
          <a:prstGeom prst="rect">
            <a:avLst/>
          </a:prstGeom>
        </p:spPr>
        <p:txBody>
          <a:bodyPr vert="horz" wrap="square" lIns="0" tIns="12700" rIns="0" bIns="0" rtlCol="0">
            <a:spAutoFit/>
          </a:bodyPr>
          <a:lstStyle/>
          <a:p>
            <a:pPr marL="12700" algn="ctr">
              <a:lnSpc>
                <a:spcPct val="100000"/>
              </a:lnSpc>
              <a:spcBef>
                <a:spcPts val="100"/>
              </a:spcBef>
            </a:pPr>
            <a:r>
              <a:rPr lang="es-ES" spc="165" dirty="0"/>
              <a:t>ARTÍCULOS MODIFICADOS</a:t>
            </a:r>
            <a:endParaRPr spc="195" dirty="0"/>
          </a:p>
        </p:txBody>
      </p:sp>
      <p:sp>
        <p:nvSpPr>
          <p:cNvPr id="5" name="object 5">
            <a:extLst>
              <a:ext uri="{FF2B5EF4-FFF2-40B4-BE49-F238E27FC236}">
                <a16:creationId xmlns:a16="http://schemas.microsoft.com/office/drawing/2014/main" id="{3F9291A4-336C-5CA3-08D7-B577040B0EF5}"/>
              </a:ext>
            </a:extLst>
          </p:cNvPr>
          <p:cNvSpPr/>
          <p:nvPr/>
        </p:nvSpPr>
        <p:spPr>
          <a:xfrm>
            <a:off x="6242398" y="9133199"/>
            <a:ext cx="3060065" cy="0"/>
          </a:xfrm>
          <a:custGeom>
            <a:avLst/>
            <a:gdLst/>
            <a:ahLst/>
            <a:cxnLst/>
            <a:rect l="l" t="t" r="r" b="b"/>
            <a:pathLst>
              <a:path w="3060065">
                <a:moveTo>
                  <a:pt x="3060001" y="0"/>
                </a:moveTo>
                <a:lnTo>
                  <a:pt x="0" y="0"/>
                </a:lnTo>
              </a:path>
            </a:pathLst>
          </a:custGeom>
          <a:ln w="6350">
            <a:solidFill>
              <a:srgbClr val="123358"/>
            </a:solidFill>
          </a:ln>
        </p:spPr>
        <p:txBody>
          <a:bodyPr wrap="square" lIns="0" tIns="0" rIns="0" bIns="0" rtlCol="0"/>
          <a:lstStyle/>
          <a:p>
            <a:endParaRPr/>
          </a:p>
        </p:txBody>
      </p:sp>
      <p:sp>
        <p:nvSpPr>
          <p:cNvPr id="40" name="object 40">
            <a:extLst>
              <a:ext uri="{FF2B5EF4-FFF2-40B4-BE49-F238E27FC236}">
                <a16:creationId xmlns:a16="http://schemas.microsoft.com/office/drawing/2014/main" id="{780FA819-A713-1199-66CE-B7D93A329D1C}"/>
              </a:ext>
            </a:extLst>
          </p:cNvPr>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sp>
        <p:nvSpPr>
          <p:cNvPr id="4" name="Content Placeholder 2">
            <a:extLst>
              <a:ext uri="{FF2B5EF4-FFF2-40B4-BE49-F238E27FC236}">
                <a16:creationId xmlns:a16="http://schemas.microsoft.com/office/drawing/2014/main" id="{D752DF4B-1338-D5CB-D1C9-7674D6B1445F}"/>
              </a:ext>
            </a:extLst>
          </p:cNvPr>
          <p:cNvSpPr txBox="1">
            <a:spLocks/>
          </p:cNvSpPr>
          <p:nvPr/>
        </p:nvSpPr>
        <p:spPr>
          <a:xfrm>
            <a:off x="2061087" y="2541943"/>
            <a:ext cx="11422626" cy="5591007"/>
          </a:xfrm>
          <a:prstGeom prst="rect">
            <a:avLst/>
          </a:prstGeom>
        </p:spPr>
        <p:txBody>
          <a:bodyPr wrap="square" lIns="0" tIns="0" rIns="0" bIns="0">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10795" algn="just" eaLnBrk="0" hangingPunct="0"/>
            <a:r>
              <a:rPr lang="es-MX" sz="2500" dirty="0">
                <a:latin typeface="Raleway" pitchFamily="2" charset="0"/>
                <a:ea typeface="Times New Roman" panose="02020603050405020304" pitchFamily="18" charset="0"/>
              </a:rPr>
              <a:t>Se modifica el plazo establecido en el penúltimo párrafo del </a:t>
            </a:r>
            <a:r>
              <a:rPr lang="es-MX" sz="2500" b="1" dirty="0">
                <a:latin typeface="Raleway" pitchFamily="2" charset="0"/>
                <a:ea typeface="Times New Roman" panose="02020603050405020304" pitchFamily="18" charset="0"/>
              </a:rPr>
              <a:t>artículo 22, relativo a la “</a:t>
            </a:r>
            <a:r>
              <a:rPr lang="es-ES" sz="2500" b="1" dirty="0">
                <a:latin typeface="Raleway" pitchFamily="2" charset="0"/>
                <a:ea typeface="Times New Roman" panose="02020603050405020304" pitchFamily="18" charset="0"/>
              </a:rPr>
              <a:t>Devolución de pago por concepto de inscripciones y otros conceptos</a:t>
            </a:r>
            <a:r>
              <a:rPr lang="es-MX" sz="2500" b="1" dirty="0">
                <a:latin typeface="Raleway" pitchFamily="2" charset="0"/>
                <a:ea typeface="Times New Roman" panose="02020603050405020304" pitchFamily="18" charset="0"/>
              </a:rPr>
              <a:t>”,</a:t>
            </a:r>
            <a:r>
              <a:rPr lang="es-MX" sz="2500" dirty="0">
                <a:latin typeface="Raleway" pitchFamily="2" charset="0"/>
                <a:ea typeface="Times New Roman" panose="02020603050405020304" pitchFamily="18" charset="0"/>
              </a:rPr>
              <a:t> con la siguiente redacción: </a:t>
            </a:r>
          </a:p>
          <a:p>
            <a:pPr algn="r"/>
            <a:endParaRPr lang="es-ES" sz="2500" b="1" i="1" spc="5" dirty="0">
              <a:latin typeface="Raleway" pitchFamily="2" charset="0"/>
              <a:ea typeface="Times New Roman" panose="02020603050405020304" pitchFamily="18" charset="0"/>
            </a:endParaRPr>
          </a:p>
          <a:p>
            <a:pPr algn="r"/>
            <a:r>
              <a:rPr lang="es-ES" sz="2500" b="1" i="1" spc="5" dirty="0">
                <a:latin typeface="Raleway" pitchFamily="2" charset="0"/>
                <a:ea typeface="Times New Roman" panose="02020603050405020304" pitchFamily="18" charset="0"/>
              </a:rPr>
              <a:t>Devolución de pago por concepto de inscripciones y otros conceptos</a:t>
            </a:r>
          </a:p>
          <a:p>
            <a:r>
              <a:rPr lang="es-MX" sz="2500" b="1" i="1" spc="5" dirty="0">
                <a:latin typeface="Raleway" pitchFamily="2" charset="0"/>
                <a:ea typeface="Times New Roman" panose="02020603050405020304" pitchFamily="18" charset="0"/>
              </a:rPr>
              <a:t>Artículo 22. </a:t>
            </a:r>
          </a:p>
          <a:p>
            <a:pPr algn="just"/>
            <a:r>
              <a:rPr lang="es-MX" sz="2500" b="1" i="1" spc="5" dirty="0">
                <a:latin typeface="Raleway" pitchFamily="2" charset="0"/>
                <a:ea typeface="Times New Roman" panose="02020603050405020304" pitchFamily="18" charset="0"/>
              </a:rPr>
              <a:t>…</a:t>
            </a:r>
          </a:p>
          <a:p>
            <a:pPr marL="496570" marR="74930" algn="just" eaLnBrk="0" hangingPunct="0"/>
            <a:r>
              <a:rPr lang="es-MX" sz="2500" dirty="0">
                <a:latin typeface="Raleway" pitchFamily="2" charset="0"/>
                <a:ea typeface="Times New Roman" panose="02020603050405020304" pitchFamily="18" charset="0"/>
              </a:rPr>
              <a:t>Tratá</a:t>
            </a:r>
            <a:r>
              <a:rPr lang="es-MX" sz="2500" spc="-5"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d</a:t>
            </a:r>
            <a:r>
              <a:rPr lang="es-MX" sz="2500" spc="-5" dirty="0">
                <a:latin typeface="Raleway" pitchFamily="2" charset="0"/>
                <a:ea typeface="Times New Roman" panose="02020603050405020304" pitchFamily="18" charset="0"/>
              </a:rPr>
              <a:t>o</a:t>
            </a:r>
            <a:r>
              <a:rPr lang="es-MX" sz="2500" dirty="0">
                <a:latin typeface="Raleway" pitchFamily="2" charset="0"/>
                <a:ea typeface="Times New Roman" panose="02020603050405020304" pitchFamily="18" charset="0"/>
              </a:rPr>
              <a:t>se</a:t>
            </a:r>
            <a:r>
              <a:rPr lang="es-MX" sz="2500" spc="21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de</a:t>
            </a:r>
            <a:r>
              <a:rPr lang="es-MX" sz="2500" spc="21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p</a:t>
            </a:r>
            <a:r>
              <a:rPr lang="es-MX" sz="2500" spc="-5" dirty="0">
                <a:latin typeface="Raleway" pitchFamily="2" charset="0"/>
                <a:ea typeface="Times New Roman" panose="02020603050405020304" pitchFamily="18" charset="0"/>
              </a:rPr>
              <a:t>a</a:t>
            </a:r>
            <a:r>
              <a:rPr lang="es-MX" sz="2500" dirty="0">
                <a:latin typeface="Raleway" pitchFamily="2" charset="0"/>
                <a:ea typeface="Times New Roman" panose="02020603050405020304" pitchFamily="18" charset="0"/>
              </a:rPr>
              <a:t>g</a:t>
            </a:r>
            <a:r>
              <a:rPr lang="es-MX" sz="2500" spc="-5" dirty="0">
                <a:latin typeface="Raleway" pitchFamily="2" charset="0"/>
                <a:ea typeface="Times New Roman" panose="02020603050405020304" pitchFamily="18" charset="0"/>
              </a:rPr>
              <a:t>o</a:t>
            </a:r>
            <a:r>
              <a:rPr lang="es-MX" sz="2500" dirty="0">
                <a:latin typeface="Raleway" pitchFamily="2" charset="0"/>
                <a:ea typeface="Times New Roman" panose="02020603050405020304" pitchFamily="18" charset="0"/>
              </a:rPr>
              <a:t>s</a:t>
            </a:r>
            <a:r>
              <a:rPr lang="es-MX" sz="2500" spc="220" dirty="0">
                <a:latin typeface="Raleway" pitchFamily="2" charset="0"/>
                <a:ea typeface="Times New Roman" panose="02020603050405020304" pitchFamily="18" charset="0"/>
              </a:rPr>
              <a:t> </a:t>
            </a:r>
            <a:r>
              <a:rPr lang="es-MX" sz="2500" spc="-15" dirty="0">
                <a:latin typeface="Raleway" pitchFamily="2" charset="0"/>
                <a:ea typeface="Times New Roman" panose="02020603050405020304" pitchFamily="18" charset="0"/>
              </a:rPr>
              <a:t>d</a:t>
            </a:r>
            <a:r>
              <a:rPr lang="es-MX" sz="2500" dirty="0">
                <a:latin typeface="Raleway" pitchFamily="2" charset="0"/>
                <a:ea typeface="Times New Roman" panose="02020603050405020304" pitchFamily="18" charset="0"/>
              </a:rPr>
              <a:t>e</a:t>
            </a:r>
            <a:r>
              <a:rPr lang="es-MX" sz="2500" spc="230"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nscri</a:t>
            </a:r>
            <a:r>
              <a:rPr lang="es-MX" sz="2500" spc="-5" dirty="0">
                <a:latin typeface="Raleway" pitchFamily="2" charset="0"/>
                <a:ea typeface="Times New Roman" panose="02020603050405020304" pitchFamily="18" charset="0"/>
              </a:rPr>
              <a:t>p</a:t>
            </a:r>
            <a:r>
              <a:rPr lang="es-MX" sz="2500" dirty="0">
                <a:latin typeface="Raleway" pitchFamily="2" charset="0"/>
                <a:ea typeface="Times New Roman" panose="02020603050405020304" pitchFamily="18" charset="0"/>
              </a:rPr>
              <a:t>c</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ón</a:t>
            </a:r>
            <a:r>
              <a:rPr lang="es-MX" sz="2500" spc="21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a</a:t>
            </a:r>
            <a:r>
              <a:rPr lang="es-MX" sz="2500" spc="21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cursos</a:t>
            </a:r>
            <a:r>
              <a:rPr lang="es-MX" sz="2500" spc="21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de</a:t>
            </a:r>
            <a:r>
              <a:rPr lang="es-MX" sz="2500" spc="22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v</a:t>
            </a:r>
            <a:r>
              <a:rPr lang="es-MX" sz="2500" spc="-15"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ra</a:t>
            </a:r>
            <a:r>
              <a:rPr lang="es-MX" sz="2500" spc="-5"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o</a:t>
            </a:r>
            <a:r>
              <a:rPr lang="es-MX" sz="2500" spc="21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y/o</a:t>
            </a:r>
            <a:r>
              <a:rPr lang="es-MX" sz="2500" spc="21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de</a:t>
            </a:r>
            <a:r>
              <a:rPr lang="es-MX" sz="2500" spc="215"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nv</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e</a:t>
            </a:r>
            <a:r>
              <a:rPr lang="es-MX" sz="2500" spc="-10" dirty="0">
                <a:latin typeface="Raleway" pitchFamily="2" charset="0"/>
                <a:ea typeface="Times New Roman" panose="02020603050405020304" pitchFamily="18" charset="0"/>
              </a:rPr>
              <a:t>r</a:t>
            </a:r>
            <a:r>
              <a:rPr lang="es-MX" sz="2500" dirty="0">
                <a:latin typeface="Raleway" pitchFamily="2" charset="0"/>
                <a:ea typeface="Times New Roman" panose="02020603050405020304" pitchFamily="18" charset="0"/>
              </a:rPr>
              <a:t>n</a:t>
            </a:r>
            <a:r>
              <a:rPr lang="es-MX" sz="2500" spc="-5" dirty="0">
                <a:latin typeface="Raleway" pitchFamily="2" charset="0"/>
                <a:ea typeface="Times New Roman" panose="02020603050405020304" pitchFamily="18" charset="0"/>
              </a:rPr>
              <a:t>o</a:t>
            </a:r>
            <a:r>
              <a:rPr lang="es-MX" sz="2500" dirty="0">
                <a:latin typeface="Raleway" pitchFamily="2" charset="0"/>
                <a:ea typeface="Times New Roman" panose="02020603050405020304" pitchFamily="18" charset="0"/>
              </a:rPr>
              <a:t>,</a:t>
            </a:r>
            <a:r>
              <a:rPr lang="es-MX" sz="2500" spc="235" dirty="0">
                <a:latin typeface="Raleway" pitchFamily="2" charset="0"/>
                <a:ea typeface="Times New Roman" panose="02020603050405020304" pitchFamily="18" charset="0"/>
              </a:rPr>
              <a:t> </a:t>
            </a:r>
            <a:r>
              <a:rPr lang="es-MX" sz="2500" spc="-15" dirty="0">
                <a:latin typeface="Raleway" pitchFamily="2" charset="0"/>
                <a:ea typeface="Times New Roman" panose="02020603050405020304" pitchFamily="18" charset="0"/>
              </a:rPr>
              <a:t>p</a:t>
            </a:r>
            <a:r>
              <a:rPr lang="es-MX" sz="2500" dirty="0">
                <a:latin typeface="Raleway" pitchFamily="2" charset="0"/>
                <a:ea typeface="Times New Roman" panose="02020603050405020304" pitchFamily="18" charset="0"/>
              </a:rPr>
              <a:t>roc</a:t>
            </a:r>
            <a:r>
              <a:rPr lang="es-MX" sz="2500" spc="-5"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d</a:t>
            </a:r>
            <a:r>
              <a:rPr lang="es-MX" sz="2500" spc="-20"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rá</a:t>
            </a:r>
            <a:r>
              <a:rPr lang="es-MX" sz="2500" spc="235"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a d</a:t>
            </a:r>
            <a:r>
              <a:rPr lang="es-MX" sz="2500" spc="-5"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vo</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uc</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ón</a:t>
            </a:r>
            <a:r>
              <a:rPr lang="es-MX" sz="2500" spc="-2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a:t>
            </a:r>
            <a:r>
              <a:rPr lang="es-MX" sz="2500" spc="-5"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l cien p</a:t>
            </a:r>
            <a:r>
              <a:rPr lang="es-MX" sz="2500" spc="-5" dirty="0">
                <a:latin typeface="Raleway" pitchFamily="2" charset="0"/>
                <a:ea typeface="Times New Roman" panose="02020603050405020304" pitchFamily="18" charset="0"/>
              </a:rPr>
              <a:t>o</a:t>
            </a:r>
            <a:r>
              <a:rPr lang="es-MX" sz="2500" dirty="0">
                <a:latin typeface="Raleway" pitchFamily="2" charset="0"/>
                <a:ea typeface="Times New Roman" panose="02020603050405020304" pitchFamily="18" charset="0"/>
              </a:rPr>
              <a:t>r</a:t>
            </a:r>
            <a:r>
              <a:rPr lang="es-MX" sz="2500" spc="-1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c</a:t>
            </a:r>
            <a:r>
              <a:rPr lang="es-MX" sz="2500" spc="-2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e</a:t>
            </a:r>
            <a:r>
              <a:rPr lang="es-MX" sz="2500" spc="-5"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to</a:t>
            </a:r>
            <a:r>
              <a:rPr lang="es-MX" sz="2500" spc="-2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en</a:t>
            </a:r>
            <a:r>
              <a:rPr lang="es-MX" sz="2500" spc="-25"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os</a:t>
            </a:r>
            <a:r>
              <a:rPr lang="es-MX" sz="2500" spc="-3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cas</a:t>
            </a:r>
            <a:r>
              <a:rPr lang="es-MX" sz="2500" spc="-5" dirty="0">
                <a:latin typeface="Raleway" pitchFamily="2" charset="0"/>
                <a:ea typeface="Times New Roman" panose="02020603050405020304" pitchFamily="18" charset="0"/>
              </a:rPr>
              <a:t>o</a:t>
            </a:r>
            <a:r>
              <a:rPr lang="es-MX" sz="2500" dirty="0">
                <a:latin typeface="Raleway" pitchFamily="2" charset="0"/>
                <a:ea typeface="Times New Roman" panose="02020603050405020304" pitchFamily="18" charset="0"/>
              </a:rPr>
              <a:t>s</a:t>
            </a:r>
            <a:r>
              <a:rPr lang="es-MX" sz="2500" spc="-2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en</a:t>
            </a:r>
            <a:r>
              <a:rPr lang="es-MX" sz="2500" spc="-3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q</a:t>
            </a:r>
            <a:r>
              <a:rPr lang="es-MX" sz="2500" spc="-5" dirty="0">
                <a:latin typeface="Raleway" pitchFamily="2" charset="0"/>
                <a:ea typeface="Times New Roman" panose="02020603050405020304" pitchFamily="18" charset="0"/>
              </a:rPr>
              <a:t>u</a:t>
            </a:r>
            <a:r>
              <a:rPr lang="es-MX" sz="2500" spc="-15"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a:t>
            </a:r>
            <a:r>
              <a:rPr lang="es-MX" sz="2500" spc="-1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p</a:t>
            </a:r>
            <a:r>
              <a:rPr lang="es-MX" sz="2500" spc="-5" dirty="0">
                <a:latin typeface="Raleway" pitchFamily="2" charset="0"/>
                <a:ea typeface="Times New Roman" panose="02020603050405020304" pitchFamily="18" charset="0"/>
              </a:rPr>
              <a:t>o</a:t>
            </a:r>
            <a:r>
              <a:rPr lang="es-MX" sz="2500" dirty="0">
                <a:latin typeface="Raleway" pitchFamily="2" charset="0"/>
                <a:ea typeface="Times New Roman" panose="02020603050405020304" pitchFamily="18" charset="0"/>
              </a:rPr>
              <a:t>r</a:t>
            </a:r>
            <a:r>
              <a:rPr lang="es-MX" sz="2500" spc="-3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ca</a:t>
            </a:r>
            <a:r>
              <a:rPr lang="es-MX" sz="2500" spc="-5" dirty="0">
                <a:latin typeface="Raleway" pitchFamily="2" charset="0"/>
                <a:ea typeface="Times New Roman" panose="02020603050405020304" pitchFamily="18" charset="0"/>
              </a:rPr>
              <a:t>u</a:t>
            </a:r>
            <a:r>
              <a:rPr lang="es-MX" sz="2500" dirty="0">
                <a:latin typeface="Raleway" pitchFamily="2" charset="0"/>
                <a:ea typeface="Times New Roman" panose="02020603050405020304" pitchFamily="18" charset="0"/>
              </a:rPr>
              <a:t>sas</a:t>
            </a:r>
            <a:r>
              <a:rPr lang="es-MX" sz="2500" spc="-35"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mp</a:t>
            </a:r>
            <a:r>
              <a:rPr lang="es-MX" sz="2500" spc="-5" dirty="0">
                <a:latin typeface="Raleway" pitchFamily="2" charset="0"/>
                <a:ea typeface="Times New Roman" panose="02020603050405020304" pitchFamily="18" charset="0"/>
              </a:rPr>
              <a:t>u</a:t>
            </a:r>
            <a:r>
              <a:rPr lang="es-MX" sz="2500" dirty="0">
                <a:latin typeface="Raleway" pitchFamily="2" charset="0"/>
                <a:ea typeface="Times New Roman" panose="02020603050405020304" pitchFamily="18" charset="0"/>
              </a:rPr>
              <a:t>ta</a:t>
            </a:r>
            <a:r>
              <a:rPr lang="es-MX" sz="2500" spc="-5" dirty="0">
                <a:latin typeface="Raleway" pitchFamily="2" charset="0"/>
                <a:ea typeface="Times New Roman" panose="02020603050405020304" pitchFamily="18" charset="0"/>
              </a:rPr>
              <a:t>b</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es</a:t>
            </a:r>
            <a:r>
              <a:rPr lang="es-MX" sz="2500" spc="-4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a</a:t>
            </a:r>
            <a:r>
              <a:rPr lang="es-MX" sz="2500" spc="-20"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a</a:t>
            </a:r>
            <a:r>
              <a:rPr lang="es-MX" sz="2500" spc="-20"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U</a:t>
            </a:r>
            <a:r>
              <a:rPr lang="es-MX" sz="2500" dirty="0">
                <a:latin typeface="Raleway" pitchFamily="2" charset="0"/>
                <a:ea typeface="Times New Roman" panose="02020603050405020304" pitchFamily="18" charset="0"/>
              </a:rPr>
              <a:t>n</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versi</a:t>
            </a:r>
            <a:r>
              <a:rPr lang="es-MX" sz="2500" spc="-5" dirty="0">
                <a:latin typeface="Raleway" pitchFamily="2" charset="0"/>
                <a:ea typeface="Times New Roman" panose="02020603050405020304" pitchFamily="18" charset="0"/>
              </a:rPr>
              <a:t>d</a:t>
            </a:r>
            <a:r>
              <a:rPr lang="es-MX" sz="2500" dirty="0">
                <a:latin typeface="Raleway" pitchFamily="2" charset="0"/>
                <a:ea typeface="Times New Roman" panose="02020603050405020304" pitchFamily="18" charset="0"/>
              </a:rPr>
              <a:t>a</a:t>
            </a:r>
            <a:r>
              <a:rPr lang="es-MX" sz="2500" spc="-5" dirty="0">
                <a:latin typeface="Raleway" pitchFamily="2" charset="0"/>
                <a:ea typeface="Times New Roman" panose="02020603050405020304" pitchFamily="18" charset="0"/>
              </a:rPr>
              <a:t>d</a:t>
            </a:r>
            <a:r>
              <a:rPr lang="es-MX" sz="2500" dirty="0">
                <a:latin typeface="Raleway" pitchFamily="2" charset="0"/>
                <a:ea typeface="Times New Roman" panose="02020603050405020304" pitchFamily="18" charset="0"/>
              </a:rPr>
              <a:t>, no se imp</a:t>
            </a:r>
            <a:r>
              <a:rPr lang="es-MX" sz="2500" spc="-15" dirty="0">
                <a:latin typeface="Raleway" pitchFamily="2" charset="0"/>
                <a:ea typeface="Times New Roman" panose="02020603050405020304" pitchFamily="18" charset="0"/>
              </a:rPr>
              <a:t>a</a:t>
            </a:r>
            <a:r>
              <a:rPr lang="es-MX" sz="2500" dirty="0">
                <a:latin typeface="Raleway" pitchFamily="2" charset="0"/>
                <a:ea typeface="Times New Roman" panose="02020603050405020304" pitchFamily="18" charset="0"/>
              </a:rPr>
              <a:t>rtan o</a:t>
            </a:r>
            <a:r>
              <a:rPr lang="es-MX" sz="2500" spc="-1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se ca</a:t>
            </a:r>
            <a:r>
              <a:rPr lang="es-MX" sz="2500" spc="-15"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ce</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en </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os cursos</a:t>
            </a:r>
            <a:r>
              <a:rPr lang="es-MX" sz="2500" spc="-1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res</a:t>
            </a:r>
            <a:r>
              <a:rPr lang="es-MX" sz="2500" spc="-5" dirty="0">
                <a:latin typeface="Raleway" pitchFamily="2" charset="0"/>
                <a:ea typeface="Times New Roman" panose="02020603050405020304" pitchFamily="18" charset="0"/>
              </a:rPr>
              <a:t>p</a:t>
            </a:r>
            <a:r>
              <a:rPr lang="es-MX" sz="2500" dirty="0">
                <a:latin typeface="Raleway" pitchFamily="2" charset="0"/>
                <a:ea typeface="Times New Roman" panose="02020603050405020304" pitchFamily="18" charset="0"/>
              </a:rPr>
              <a:t>e</a:t>
            </a:r>
            <a:r>
              <a:rPr lang="es-MX" sz="2500" spc="-15" dirty="0">
                <a:latin typeface="Raleway" pitchFamily="2" charset="0"/>
                <a:ea typeface="Times New Roman" panose="02020603050405020304" pitchFamily="18" charset="0"/>
              </a:rPr>
              <a:t>c</a:t>
            </a:r>
            <a:r>
              <a:rPr lang="es-MX" sz="2500" dirty="0">
                <a:latin typeface="Raleway" pitchFamily="2" charset="0"/>
                <a:ea typeface="Times New Roman" panose="02020603050405020304" pitchFamily="18" charset="0"/>
              </a:rPr>
              <a:t>t</a:t>
            </a:r>
            <a:r>
              <a:rPr lang="es-MX" sz="2500" spc="-2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v</a:t>
            </a:r>
            <a:r>
              <a:rPr lang="es-MX" sz="2500" spc="5" dirty="0">
                <a:latin typeface="Raleway" pitchFamily="2" charset="0"/>
                <a:ea typeface="Times New Roman" panose="02020603050405020304" pitchFamily="18" charset="0"/>
              </a:rPr>
              <a:t>o</a:t>
            </a:r>
            <a:r>
              <a:rPr lang="es-MX" sz="2500" dirty="0">
                <a:latin typeface="Raleway" pitchFamily="2" charset="0"/>
                <a:ea typeface="Times New Roman" panose="02020603050405020304" pitchFamily="18" charset="0"/>
              </a:rPr>
              <a:t>s</a:t>
            </a:r>
            <a:r>
              <a:rPr lang="es-MX" sz="2500" spc="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y</a:t>
            </a:r>
            <a:r>
              <a:rPr lang="es-MX" sz="2500" spc="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q</a:t>
            </a:r>
            <a:r>
              <a:rPr lang="es-MX" sz="2500" spc="-5" dirty="0">
                <a:latin typeface="Raleway" pitchFamily="2" charset="0"/>
                <a:ea typeface="Times New Roman" panose="02020603050405020304" pitchFamily="18" charset="0"/>
              </a:rPr>
              <a:t>u</a:t>
            </a:r>
            <a:r>
              <a:rPr lang="es-MX" sz="2500" dirty="0">
                <a:latin typeface="Raleway" pitchFamily="2" charset="0"/>
                <a:ea typeface="Times New Roman" panose="02020603050405020304" pitchFamily="18" charset="0"/>
              </a:rPr>
              <a:t>e d</a:t>
            </a:r>
            <a:r>
              <a:rPr lang="es-MX" sz="2500" spc="-5"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cha</a:t>
            </a:r>
            <a:r>
              <a:rPr lang="es-MX" sz="2500" spc="-1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so</a:t>
            </a:r>
            <a:r>
              <a:rPr lang="es-MX" sz="2500" spc="-10" dirty="0">
                <a:latin typeface="Raleway" pitchFamily="2" charset="0"/>
                <a:ea typeface="Times New Roman" panose="02020603050405020304" pitchFamily="18" charset="0"/>
              </a:rPr>
              <a:t>li</a:t>
            </a:r>
            <a:r>
              <a:rPr lang="es-MX" sz="2500" dirty="0">
                <a:latin typeface="Raleway" pitchFamily="2" charset="0"/>
                <a:ea typeface="Times New Roman" panose="02020603050405020304" pitchFamily="18" charset="0"/>
              </a:rPr>
              <a:t>c</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tud</a:t>
            </a:r>
            <a:r>
              <a:rPr lang="es-MX" sz="2500" spc="-1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se </a:t>
            </a:r>
            <a:r>
              <a:rPr lang="es-MX" sz="2500" spc="5" dirty="0">
                <a:latin typeface="Raleway" pitchFamily="2" charset="0"/>
                <a:ea typeface="Times New Roman" panose="02020603050405020304" pitchFamily="18" charset="0"/>
              </a:rPr>
              <a:t>r</a:t>
            </a:r>
            <a:r>
              <a:rPr lang="es-MX" sz="2500" dirty="0">
                <a:latin typeface="Raleway" pitchFamily="2" charset="0"/>
                <a:ea typeface="Times New Roman" panose="02020603050405020304" pitchFamily="18" charset="0"/>
              </a:rPr>
              <a:t>e</a:t>
            </a:r>
            <a:r>
              <a:rPr lang="es-MX" sz="2500" spc="-5" dirty="0">
                <a:latin typeface="Raleway" pitchFamily="2" charset="0"/>
                <a:ea typeface="Times New Roman" panose="02020603050405020304" pitchFamily="18" charset="0"/>
              </a:rPr>
              <a:t>a</a:t>
            </a:r>
            <a:r>
              <a:rPr lang="es-MX" sz="2500" spc="-10" dirty="0">
                <a:latin typeface="Raleway" pitchFamily="2" charset="0"/>
                <a:ea typeface="Times New Roman" panose="02020603050405020304" pitchFamily="18" charset="0"/>
              </a:rPr>
              <a:t>li</a:t>
            </a:r>
            <a:r>
              <a:rPr lang="es-MX" sz="2500" dirty="0">
                <a:latin typeface="Raleway" pitchFamily="2" charset="0"/>
                <a:ea typeface="Times New Roman" panose="02020603050405020304" pitchFamily="18" charset="0"/>
              </a:rPr>
              <a:t>ce den</a:t>
            </a:r>
            <a:r>
              <a:rPr lang="es-MX" sz="2500" spc="-10" dirty="0">
                <a:latin typeface="Raleway" pitchFamily="2" charset="0"/>
                <a:ea typeface="Times New Roman" panose="02020603050405020304" pitchFamily="18" charset="0"/>
              </a:rPr>
              <a:t>t</a:t>
            </a:r>
            <a:r>
              <a:rPr lang="es-MX" sz="2500" dirty="0">
                <a:latin typeface="Raleway" pitchFamily="2" charset="0"/>
                <a:ea typeface="Times New Roman" panose="02020603050405020304" pitchFamily="18" charset="0"/>
              </a:rPr>
              <a:t>ro de</a:t>
            </a:r>
            <a:r>
              <a:rPr lang="es-MX" sz="2500" spc="285"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os</a:t>
            </a:r>
            <a:r>
              <a:rPr lang="es-MX" sz="2500" spc="27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60</a:t>
            </a:r>
            <a:r>
              <a:rPr lang="es-MX" sz="2500" spc="27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dí</a:t>
            </a:r>
            <a:r>
              <a:rPr lang="es-MX" sz="2500" spc="-15" dirty="0">
                <a:latin typeface="Raleway" pitchFamily="2" charset="0"/>
                <a:ea typeface="Times New Roman" panose="02020603050405020304" pitchFamily="18" charset="0"/>
              </a:rPr>
              <a:t>a</a:t>
            </a:r>
            <a:r>
              <a:rPr lang="es-MX" sz="2500" dirty="0">
                <a:latin typeface="Raleway" pitchFamily="2" charset="0"/>
                <a:ea typeface="Times New Roman" panose="02020603050405020304" pitchFamily="18" charset="0"/>
              </a:rPr>
              <a:t>s</a:t>
            </a:r>
            <a:r>
              <a:rPr lang="es-MX" sz="2500" spc="27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n</a:t>
            </a:r>
            <a:r>
              <a:rPr lang="es-MX" sz="2500" spc="-5" dirty="0">
                <a:latin typeface="Raleway" pitchFamily="2" charset="0"/>
                <a:ea typeface="Times New Roman" panose="02020603050405020304" pitchFamily="18" charset="0"/>
              </a:rPr>
              <a:t>a</a:t>
            </a:r>
            <a:r>
              <a:rPr lang="es-MX" sz="2500" dirty="0">
                <a:latin typeface="Raleway" pitchFamily="2" charset="0"/>
                <a:ea typeface="Times New Roman" panose="02020603050405020304" pitchFamily="18" charset="0"/>
              </a:rPr>
              <a:t>t</a:t>
            </a:r>
            <a:r>
              <a:rPr lang="es-MX" sz="2500" spc="-15" dirty="0">
                <a:latin typeface="Raleway" pitchFamily="2" charset="0"/>
                <a:ea typeface="Times New Roman" panose="02020603050405020304" pitchFamily="18" charset="0"/>
              </a:rPr>
              <a:t>u</a:t>
            </a:r>
            <a:r>
              <a:rPr lang="es-MX" sz="2500" dirty="0">
                <a:latin typeface="Raleway" pitchFamily="2" charset="0"/>
                <a:ea typeface="Times New Roman" panose="02020603050405020304" pitchFamily="18" charset="0"/>
              </a:rPr>
              <a:t>ra</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es</a:t>
            </a:r>
            <a:r>
              <a:rPr lang="es-MX" sz="2500" spc="29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s</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g</a:t>
            </a:r>
            <a:r>
              <a:rPr lang="es-MX" sz="2500" spc="-5" dirty="0">
                <a:latin typeface="Raleway" pitchFamily="2" charset="0"/>
                <a:ea typeface="Times New Roman" panose="02020603050405020304" pitchFamily="18" charset="0"/>
              </a:rPr>
              <a:t>u</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e</a:t>
            </a:r>
            <a:r>
              <a:rPr lang="es-MX" sz="2500" spc="-5"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tes</a:t>
            </a:r>
            <a:r>
              <a:rPr lang="es-MX" sz="2500" spc="27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a</a:t>
            </a:r>
            <a:r>
              <a:rPr lang="es-MX" sz="2500" spc="280"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a</a:t>
            </a:r>
            <a:r>
              <a:rPr lang="es-MX" sz="2500" spc="27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f</a:t>
            </a:r>
            <a:r>
              <a:rPr lang="es-MX" sz="2500" spc="-15"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cha</a:t>
            </a:r>
            <a:r>
              <a:rPr lang="es-MX" sz="2500" spc="27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pro</a:t>
            </a:r>
            <a:r>
              <a:rPr lang="es-MX" sz="2500" spc="-15" dirty="0">
                <a:latin typeface="Raleway" pitchFamily="2" charset="0"/>
                <a:ea typeface="Times New Roman" panose="02020603050405020304" pitchFamily="18" charset="0"/>
              </a:rPr>
              <a:t>g</a:t>
            </a:r>
            <a:r>
              <a:rPr lang="es-MX" sz="2500" dirty="0">
                <a:latin typeface="Raleway" pitchFamily="2" charset="0"/>
                <a:ea typeface="Times New Roman" panose="02020603050405020304" pitchFamily="18" charset="0"/>
              </a:rPr>
              <a:t>r</a:t>
            </a:r>
            <a:r>
              <a:rPr lang="es-MX" sz="2500" spc="-15" dirty="0">
                <a:latin typeface="Raleway" pitchFamily="2" charset="0"/>
                <a:ea typeface="Times New Roman" panose="02020603050405020304" pitchFamily="18" charset="0"/>
              </a:rPr>
              <a:t>a</a:t>
            </a:r>
            <a:r>
              <a:rPr lang="es-MX" sz="2500" dirty="0">
                <a:latin typeface="Raleway" pitchFamily="2" charset="0"/>
                <a:ea typeface="Times New Roman" panose="02020603050405020304" pitchFamily="18" charset="0"/>
              </a:rPr>
              <a:t>ma</a:t>
            </a:r>
            <a:r>
              <a:rPr lang="es-MX" sz="2500" spc="-5" dirty="0">
                <a:latin typeface="Raleway" pitchFamily="2" charset="0"/>
                <a:ea typeface="Times New Roman" panose="02020603050405020304" pitchFamily="18" charset="0"/>
              </a:rPr>
              <a:t>d</a:t>
            </a:r>
            <a:r>
              <a:rPr lang="es-MX" sz="2500" dirty="0">
                <a:latin typeface="Raleway" pitchFamily="2" charset="0"/>
                <a:ea typeface="Times New Roman" panose="02020603050405020304" pitchFamily="18" charset="0"/>
              </a:rPr>
              <a:t>a</a:t>
            </a:r>
            <a:r>
              <a:rPr lang="es-MX" sz="2500" spc="27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de</a:t>
            </a:r>
            <a:r>
              <a:rPr lang="es-MX" sz="2500" spc="275"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n</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c</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o</a:t>
            </a:r>
            <a:r>
              <a:rPr lang="es-MX" sz="2500" spc="27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de</a:t>
            </a:r>
            <a:r>
              <a:rPr lang="es-MX" sz="2500" spc="290"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estos</a:t>
            </a:r>
            <a:r>
              <a:rPr lang="es-MX" sz="2500" dirty="0">
                <a:latin typeface="Raleway" pitchFamily="2" charset="0"/>
                <a:ea typeface="Times New Roman" panose="02020603050405020304" pitchFamily="18" charset="0"/>
              </a:rPr>
              <a:t>. Tratá</a:t>
            </a:r>
            <a:r>
              <a:rPr lang="es-MX" sz="2500" spc="-5"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d</a:t>
            </a:r>
            <a:r>
              <a:rPr lang="es-MX" sz="2500" spc="-5" dirty="0">
                <a:latin typeface="Raleway" pitchFamily="2" charset="0"/>
                <a:ea typeface="Times New Roman" panose="02020603050405020304" pitchFamily="18" charset="0"/>
              </a:rPr>
              <a:t>o</a:t>
            </a:r>
            <a:r>
              <a:rPr lang="es-MX" sz="2500" dirty="0">
                <a:latin typeface="Raleway" pitchFamily="2" charset="0"/>
                <a:ea typeface="Times New Roman" panose="02020603050405020304" pitchFamily="18" charset="0"/>
              </a:rPr>
              <a:t>se</a:t>
            </a:r>
            <a:r>
              <a:rPr lang="es-MX" sz="2500" spc="9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de</a:t>
            </a:r>
            <a:r>
              <a:rPr lang="es-MX" sz="2500" spc="8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camb</a:t>
            </a:r>
            <a:r>
              <a:rPr lang="es-MX" sz="2500" spc="-5"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o</a:t>
            </a:r>
            <a:r>
              <a:rPr lang="es-MX" sz="2500" spc="95" dirty="0">
                <a:latin typeface="Raleway" pitchFamily="2" charset="0"/>
                <a:ea typeface="Times New Roman" panose="02020603050405020304" pitchFamily="18" charset="0"/>
              </a:rPr>
              <a:t> </a:t>
            </a:r>
            <a:r>
              <a:rPr lang="es-MX" sz="2500" spc="-15" dirty="0">
                <a:latin typeface="Raleway" pitchFamily="2" charset="0"/>
                <a:ea typeface="Times New Roman" panose="02020603050405020304" pitchFamily="18" charset="0"/>
              </a:rPr>
              <a:t>d</a:t>
            </a:r>
            <a:r>
              <a:rPr lang="es-MX" sz="2500" dirty="0">
                <a:latin typeface="Raleway" pitchFamily="2" charset="0"/>
                <a:ea typeface="Times New Roman" panose="02020603050405020304" pitchFamily="18" charset="0"/>
              </a:rPr>
              <a:t>e</a:t>
            </a:r>
            <a:r>
              <a:rPr lang="es-MX" sz="2500" spc="9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ejercic</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o,</a:t>
            </a:r>
            <a:r>
              <a:rPr lang="es-MX" sz="2500" spc="9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so</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ame</a:t>
            </a:r>
            <a:r>
              <a:rPr lang="es-MX" sz="2500" spc="-15"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te</a:t>
            </a:r>
            <a:r>
              <a:rPr lang="es-MX" sz="2500" spc="95" dirty="0">
                <a:latin typeface="Raleway" pitchFamily="2" charset="0"/>
                <a:ea typeface="Times New Roman" panose="02020603050405020304" pitchFamily="18" charset="0"/>
              </a:rPr>
              <a:t> </a:t>
            </a:r>
            <a:r>
              <a:rPr lang="es-MX" sz="2500" spc="-15" dirty="0">
                <a:latin typeface="Raleway" pitchFamily="2" charset="0"/>
                <a:ea typeface="Times New Roman" panose="02020603050405020304" pitchFamily="18" charset="0"/>
              </a:rPr>
              <a:t>s</a:t>
            </a:r>
            <a:r>
              <a:rPr lang="es-MX" sz="2500" dirty="0">
                <a:latin typeface="Raleway" pitchFamily="2" charset="0"/>
                <a:ea typeface="Times New Roman" panose="02020603050405020304" pitchFamily="18" charset="0"/>
              </a:rPr>
              <a:t>e</a:t>
            </a:r>
            <a:r>
              <a:rPr lang="es-MX" sz="2500" spc="9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p</a:t>
            </a:r>
            <a:r>
              <a:rPr lang="es-MX" sz="2500" spc="-5" dirty="0">
                <a:latin typeface="Raleway" pitchFamily="2" charset="0"/>
                <a:ea typeface="Times New Roman" panose="02020603050405020304" pitchFamily="18" charset="0"/>
              </a:rPr>
              <a:t>o</a:t>
            </a:r>
            <a:r>
              <a:rPr lang="es-MX" sz="2500" dirty="0">
                <a:latin typeface="Raleway" pitchFamily="2" charset="0"/>
                <a:ea typeface="Times New Roman" panose="02020603050405020304" pitchFamily="18" charset="0"/>
              </a:rPr>
              <a:t>drá</a:t>
            </a:r>
            <a:r>
              <a:rPr lang="es-MX" sz="2500" spc="10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so</a:t>
            </a:r>
            <a:r>
              <a:rPr lang="es-MX" sz="2500" spc="-10" dirty="0">
                <a:latin typeface="Raleway" pitchFamily="2" charset="0"/>
                <a:ea typeface="Times New Roman" panose="02020603050405020304" pitchFamily="18" charset="0"/>
              </a:rPr>
              <a:t>li</a:t>
            </a:r>
            <a:r>
              <a:rPr lang="es-MX" sz="2500" dirty="0">
                <a:latin typeface="Raleway" pitchFamily="2" charset="0"/>
                <a:ea typeface="Times New Roman" panose="02020603050405020304" pitchFamily="18" charset="0"/>
              </a:rPr>
              <a:t>c</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tar</a:t>
            </a:r>
            <a:r>
              <a:rPr lang="es-MX" sz="2500" spc="10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a:t>
            </a:r>
            <a:r>
              <a:rPr lang="es-MX" sz="2500" spc="-20" dirty="0">
                <a:latin typeface="Raleway" pitchFamily="2" charset="0"/>
                <a:ea typeface="Times New Roman" panose="02020603050405020304" pitchFamily="18" charset="0"/>
              </a:rPr>
              <a:t>u</a:t>
            </a:r>
            <a:r>
              <a:rPr lang="es-MX" sz="2500" dirty="0">
                <a:latin typeface="Raleway" pitchFamily="2" charset="0"/>
                <a:ea typeface="Times New Roman" panose="02020603050405020304" pitchFamily="18" charset="0"/>
              </a:rPr>
              <a:t>ra</a:t>
            </a:r>
            <a:r>
              <a:rPr lang="es-MX" sz="2500" spc="-5"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te</a:t>
            </a:r>
            <a:r>
              <a:rPr lang="es-MX" sz="2500" spc="85" dirty="0">
                <a:latin typeface="Raleway" pitchFamily="2" charset="0"/>
                <a:ea typeface="Times New Roman" panose="02020603050405020304" pitchFamily="18" charset="0"/>
              </a:rPr>
              <a:t> </a:t>
            </a:r>
            <a:r>
              <a:rPr lang="es-MX" sz="2500" b="1" spc="-10" dirty="0">
                <a:solidFill>
                  <a:schemeClr val="accent1">
                    <a:lumMod val="75000"/>
                  </a:schemeClr>
                </a:solidFill>
                <a:latin typeface="Raleway" pitchFamily="2" charset="0"/>
                <a:ea typeface="Times New Roman" panose="02020603050405020304" pitchFamily="18" charset="0"/>
              </a:rPr>
              <a:t>l</a:t>
            </a:r>
            <a:r>
              <a:rPr lang="es-MX" sz="2500" b="1" dirty="0">
                <a:solidFill>
                  <a:schemeClr val="accent1">
                    <a:lumMod val="75000"/>
                  </a:schemeClr>
                </a:solidFill>
                <a:latin typeface="Raleway" pitchFamily="2" charset="0"/>
                <a:ea typeface="Times New Roman" panose="02020603050405020304" pitchFamily="18" charset="0"/>
              </a:rPr>
              <a:t>os</a:t>
            </a:r>
            <a:r>
              <a:rPr lang="es-MX" sz="2500" b="1" spc="95" dirty="0">
                <a:solidFill>
                  <a:schemeClr val="accent1">
                    <a:lumMod val="75000"/>
                  </a:schemeClr>
                </a:solidFill>
                <a:latin typeface="Raleway" pitchFamily="2" charset="0"/>
                <a:ea typeface="Times New Roman" panose="02020603050405020304" pitchFamily="18" charset="0"/>
              </a:rPr>
              <a:t> </a:t>
            </a:r>
            <a:r>
              <a:rPr lang="es-MX" sz="2500" b="1" dirty="0">
                <a:solidFill>
                  <a:schemeClr val="accent1">
                    <a:lumMod val="75000"/>
                  </a:schemeClr>
                </a:solidFill>
                <a:latin typeface="Raleway" pitchFamily="2" charset="0"/>
                <a:ea typeface="Times New Roman" panose="02020603050405020304" pitchFamily="18" charset="0"/>
              </a:rPr>
              <a:t>primer</a:t>
            </a:r>
            <a:r>
              <a:rPr lang="es-MX" sz="2500" b="1" spc="-15" dirty="0">
                <a:solidFill>
                  <a:schemeClr val="accent1">
                    <a:lumMod val="75000"/>
                  </a:schemeClr>
                </a:solidFill>
                <a:latin typeface="Raleway" pitchFamily="2" charset="0"/>
                <a:ea typeface="Times New Roman" panose="02020603050405020304" pitchFamily="18" charset="0"/>
              </a:rPr>
              <a:t>o</a:t>
            </a:r>
            <a:r>
              <a:rPr lang="es-MX" sz="2500" b="1" dirty="0">
                <a:solidFill>
                  <a:schemeClr val="accent1">
                    <a:lumMod val="75000"/>
                  </a:schemeClr>
                </a:solidFill>
                <a:latin typeface="Raleway" pitchFamily="2" charset="0"/>
                <a:ea typeface="Times New Roman" panose="02020603050405020304" pitchFamily="18" charset="0"/>
              </a:rPr>
              <a:t>s</a:t>
            </a:r>
            <a:r>
              <a:rPr lang="es-MX" sz="2500" b="1" spc="100" dirty="0">
                <a:solidFill>
                  <a:schemeClr val="accent1">
                    <a:lumMod val="75000"/>
                  </a:schemeClr>
                </a:solidFill>
                <a:latin typeface="Raleway" pitchFamily="2" charset="0"/>
                <a:ea typeface="Times New Roman" panose="02020603050405020304" pitchFamily="18" charset="0"/>
              </a:rPr>
              <a:t> </a:t>
            </a:r>
            <a:r>
              <a:rPr lang="es-MX" sz="2500" b="1" spc="-15" dirty="0">
                <a:solidFill>
                  <a:schemeClr val="accent1">
                    <a:lumMod val="75000"/>
                  </a:schemeClr>
                </a:solidFill>
                <a:latin typeface="Raleway" pitchFamily="2" charset="0"/>
                <a:ea typeface="Times New Roman" panose="02020603050405020304" pitchFamily="18" charset="0"/>
              </a:rPr>
              <a:t>30</a:t>
            </a:r>
            <a:r>
              <a:rPr lang="es-MX" sz="2500" b="1" dirty="0">
                <a:solidFill>
                  <a:schemeClr val="accent1">
                    <a:lumMod val="75000"/>
                  </a:schemeClr>
                </a:solidFill>
                <a:latin typeface="Raleway" pitchFamily="2" charset="0"/>
                <a:ea typeface="Times New Roman" panose="02020603050405020304" pitchFamily="18" charset="0"/>
              </a:rPr>
              <a:t> días</a:t>
            </a:r>
            <a:r>
              <a:rPr lang="es-MX" sz="2500" b="1" spc="5" dirty="0">
                <a:solidFill>
                  <a:schemeClr val="accent1">
                    <a:lumMod val="75000"/>
                  </a:schemeClr>
                </a:solidFill>
                <a:latin typeface="Raleway" pitchFamily="2" charset="0"/>
                <a:ea typeface="Times New Roman" panose="02020603050405020304" pitchFamily="18" charset="0"/>
              </a:rPr>
              <a:t> </a:t>
            </a:r>
            <a:r>
              <a:rPr lang="es-MX" sz="2500" b="1" dirty="0">
                <a:solidFill>
                  <a:schemeClr val="accent1">
                    <a:lumMod val="75000"/>
                  </a:schemeClr>
                </a:solidFill>
                <a:latin typeface="Raleway" pitchFamily="2" charset="0"/>
                <a:ea typeface="Times New Roman" panose="02020603050405020304" pitchFamily="18" charset="0"/>
              </a:rPr>
              <a:t>n</a:t>
            </a:r>
            <a:r>
              <a:rPr lang="es-MX" sz="2500" b="1" spc="-20" dirty="0">
                <a:solidFill>
                  <a:schemeClr val="accent1">
                    <a:lumMod val="75000"/>
                  </a:schemeClr>
                </a:solidFill>
                <a:latin typeface="Raleway" pitchFamily="2" charset="0"/>
                <a:ea typeface="Times New Roman" panose="02020603050405020304" pitchFamily="18" charset="0"/>
              </a:rPr>
              <a:t>a</a:t>
            </a:r>
            <a:r>
              <a:rPr lang="es-MX" sz="2500" b="1" dirty="0">
                <a:solidFill>
                  <a:schemeClr val="accent1">
                    <a:lumMod val="75000"/>
                  </a:schemeClr>
                </a:solidFill>
                <a:latin typeface="Raleway" pitchFamily="2" charset="0"/>
                <a:ea typeface="Times New Roman" panose="02020603050405020304" pitchFamily="18" charset="0"/>
              </a:rPr>
              <a:t>tura</a:t>
            </a:r>
            <a:r>
              <a:rPr lang="es-MX" sz="2500" b="1" spc="-5" dirty="0">
                <a:solidFill>
                  <a:schemeClr val="accent1">
                    <a:lumMod val="75000"/>
                  </a:schemeClr>
                </a:solidFill>
                <a:latin typeface="Raleway" pitchFamily="2" charset="0"/>
                <a:ea typeface="Times New Roman" panose="02020603050405020304" pitchFamily="18" charset="0"/>
              </a:rPr>
              <a:t>l</a:t>
            </a:r>
            <a:r>
              <a:rPr lang="es-MX" sz="2500" b="1" dirty="0">
                <a:solidFill>
                  <a:schemeClr val="accent1">
                    <a:lumMod val="75000"/>
                  </a:schemeClr>
                </a:solidFill>
                <a:latin typeface="Raleway" pitchFamily="2" charset="0"/>
                <a:ea typeface="Times New Roman" panose="02020603050405020304" pitchFamily="18" charset="0"/>
              </a:rPr>
              <a:t>es</a:t>
            </a:r>
            <a:r>
              <a:rPr lang="es-MX" sz="2500" b="1" spc="-10" dirty="0">
                <a:solidFill>
                  <a:schemeClr val="accent1">
                    <a:lumMod val="75000"/>
                  </a:schemeClr>
                </a:solidFill>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a:t>
            </a:r>
            <a:r>
              <a:rPr lang="es-MX" sz="2500" spc="-5"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l </a:t>
            </a:r>
            <a:r>
              <a:rPr lang="es-MX" sz="2500" spc="-15" dirty="0">
                <a:latin typeface="Raleway" pitchFamily="2" charset="0"/>
                <a:ea typeface="Times New Roman" panose="02020603050405020304" pitchFamily="18" charset="0"/>
              </a:rPr>
              <a:t>e</a:t>
            </a:r>
            <a:r>
              <a:rPr lang="es-MX" sz="2500" spc="5" dirty="0">
                <a:latin typeface="Raleway" pitchFamily="2" charset="0"/>
                <a:ea typeface="Times New Roman" panose="02020603050405020304" pitchFamily="18" charset="0"/>
              </a:rPr>
              <a:t>j</a:t>
            </a:r>
            <a:r>
              <a:rPr lang="es-MX" sz="2500" dirty="0">
                <a:latin typeface="Raleway" pitchFamily="2" charset="0"/>
                <a:ea typeface="Times New Roman" panose="02020603050405020304" pitchFamily="18" charset="0"/>
              </a:rPr>
              <a:t>erci</a:t>
            </a:r>
            <a:r>
              <a:rPr lang="es-MX" sz="2500" spc="-15" dirty="0">
                <a:latin typeface="Raleway" pitchFamily="2" charset="0"/>
                <a:ea typeface="Times New Roman" panose="02020603050405020304" pitchFamily="18" charset="0"/>
              </a:rPr>
              <a:t>c</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o si</a:t>
            </a:r>
            <a:r>
              <a:rPr lang="es-MX" sz="2500" spc="-5" dirty="0">
                <a:latin typeface="Raleway" pitchFamily="2" charset="0"/>
                <a:ea typeface="Times New Roman" panose="02020603050405020304" pitchFamily="18" charset="0"/>
              </a:rPr>
              <a:t>g</a:t>
            </a:r>
            <a:r>
              <a:rPr lang="es-MX" sz="2500" dirty="0">
                <a:latin typeface="Raleway" pitchFamily="2" charset="0"/>
                <a:ea typeface="Times New Roman" panose="02020603050405020304" pitchFamily="18" charset="0"/>
              </a:rPr>
              <a:t>u</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e</a:t>
            </a:r>
            <a:r>
              <a:rPr lang="es-MX" sz="2500" spc="-5"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te.</a:t>
            </a:r>
            <a:endParaRPr lang="es-MX" sz="2500" dirty="0">
              <a:latin typeface="Arial" panose="020B0604020202020204" pitchFamily="34" charset="0"/>
              <a:ea typeface="Times New Roman" panose="02020603050405020304" pitchFamily="18" charset="0"/>
            </a:endParaRPr>
          </a:p>
          <a:p>
            <a:pPr eaLnBrk="0" hangingPunct="0">
              <a:lnSpc>
                <a:spcPts val="1400"/>
              </a:lnSpc>
              <a:spcBef>
                <a:spcPts val="70"/>
              </a:spcBef>
            </a:pPr>
            <a:endParaRPr lang="es-MX" dirty="0">
              <a:latin typeface="Times New Roman" panose="02020603050405020304" pitchFamily="18" charset="0"/>
              <a:ea typeface="Times New Roman" panose="02020603050405020304" pitchFamily="18" charset="0"/>
            </a:endParaRPr>
          </a:p>
          <a:p>
            <a:pPr algn="just"/>
            <a:endParaRPr lang="en-US" sz="2200" dirty="0">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846639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gn="ctr">
              <a:lnSpc>
                <a:spcPct val="100000"/>
              </a:lnSpc>
              <a:spcBef>
                <a:spcPts val="100"/>
              </a:spcBef>
            </a:pPr>
            <a:r>
              <a:rPr lang="es-ES" spc="165" dirty="0"/>
              <a:t>TEMAS DE OPERACIÓN DEL DEPARTAMENTO DE GESTIÓN PRESUPUESTAL</a:t>
            </a:r>
            <a:endParaRPr spc="195" dirty="0"/>
          </a:p>
        </p:txBody>
      </p:sp>
      <p:sp>
        <p:nvSpPr>
          <p:cNvPr id="3" name="Marcador de texto 2">
            <a:extLst>
              <a:ext uri="{FF2B5EF4-FFF2-40B4-BE49-F238E27FC236}">
                <a16:creationId xmlns:a16="http://schemas.microsoft.com/office/drawing/2014/main" id="{266E6822-41E0-F77A-C5EE-E426F7530A74}"/>
              </a:ext>
            </a:extLst>
          </p:cNvPr>
          <p:cNvSpPr>
            <a:spLocks noGrp="1"/>
          </p:cNvSpPr>
          <p:nvPr>
            <p:ph type="body" idx="1"/>
          </p:nvPr>
        </p:nvSpPr>
        <p:spPr>
          <a:xfrm>
            <a:off x="3048000" y="2517912"/>
            <a:ext cx="9296400" cy="6001643"/>
          </a:xfrm>
        </p:spPr>
        <p:txBody>
          <a:bodyPr/>
          <a:lstStyle/>
          <a:p>
            <a:pPr marL="285750" indent="-285750" algn="just">
              <a:buFont typeface="Arial" panose="020B0604020202020204" pitchFamily="34" charset="0"/>
              <a:buChar char="•"/>
            </a:pPr>
            <a:r>
              <a:rPr lang="es-ES" sz="3000" dirty="0">
                <a:latin typeface="Raleway" pitchFamily="2" charset="0"/>
              </a:rPr>
              <a:t>Dispersión de los ingresos generados al presupuesto de egresos.</a:t>
            </a:r>
          </a:p>
          <a:p>
            <a:pPr marL="285750" indent="-285750" algn="just">
              <a:buFont typeface="Arial" panose="020B0604020202020204" pitchFamily="34" charset="0"/>
              <a:buChar char="•"/>
            </a:pPr>
            <a:endParaRPr lang="es-ES" sz="3000" dirty="0">
              <a:latin typeface="Raleway" pitchFamily="2" charset="0"/>
            </a:endParaRPr>
          </a:p>
          <a:p>
            <a:pPr marL="285750" indent="-285750" algn="just">
              <a:buFont typeface="Arial" panose="020B0604020202020204" pitchFamily="34" charset="0"/>
              <a:buChar char="•"/>
            </a:pPr>
            <a:r>
              <a:rPr lang="es-ES" sz="3000" dirty="0">
                <a:latin typeface="Raleway" pitchFamily="2" charset="0"/>
              </a:rPr>
              <a:t>Momentos contables de los egresos.</a:t>
            </a:r>
          </a:p>
          <a:p>
            <a:pPr algn="just"/>
            <a:endParaRPr lang="es-ES" sz="3000" dirty="0">
              <a:latin typeface="Raleway" pitchFamily="2" charset="0"/>
            </a:endParaRPr>
          </a:p>
          <a:p>
            <a:pPr marL="285750" indent="-285750" algn="just">
              <a:buFont typeface="Arial" panose="020B0604020202020204" pitchFamily="34" charset="0"/>
              <a:buChar char="•"/>
            </a:pPr>
            <a:r>
              <a:rPr lang="es-ES" sz="3000" dirty="0">
                <a:latin typeface="Raleway" pitchFamily="2" charset="0"/>
              </a:rPr>
              <a:t>Recomendaciones para integración de trámites de pago.</a:t>
            </a:r>
          </a:p>
          <a:p>
            <a:pPr algn="just"/>
            <a:endParaRPr lang="es-ES" sz="3000" dirty="0">
              <a:latin typeface="Raleway" pitchFamily="2" charset="0"/>
            </a:endParaRPr>
          </a:p>
          <a:p>
            <a:pPr marL="285750" indent="-285750" algn="just">
              <a:buFont typeface="Arial" panose="020B0604020202020204" pitchFamily="34" charset="0"/>
              <a:buChar char="•"/>
            </a:pPr>
            <a:r>
              <a:rPr lang="es-ES" sz="3000" dirty="0">
                <a:latin typeface="Raleway" pitchFamily="2" charset="0"/>
              </a:rPr>
              <a:t>Principales modificaciones a las Políticas y Lineamientos Generales de Racionalidad, Austeridad y Disciplina Presupuestal de la Universidad de Guanajuato para el ejercicio Fiscal 2024.</a:t>
            </a:r>
          </a:p>
        </p:txBody>
      </p:sp>
      <p:sp>
        <p:nvSpPr>
          <p:cNvPr id="40" name="object 40"/>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sp>
        <p:nvSpPr>
          <p:cNvPr id="5" name="object 5"/>
          <p:cNvSpPr/>
          <p:nvPr/>
        </p:nvSpPr>
        <p:spPr>
          <a:xfrm>
            <a:off x="6242398" y="9133199"/>
            <a:ext cx="3060065" cy="0"/>
          </a:xfrm>
          <a:custGeom>
            <a:avLst/>
            <a:gdLst/>
            <a:ahLst/>
            <a:cxnLst/>
            <a:rect l="l" t="t" r="r" b="b"/>
            <a:pathLst>
              <a:path w="3060065">
                <a:moveTo>
                  <a:pt x="3060001" y="0"/>
                </a:moveTo>
                <a:lnTo>
                  <a:pt x="0" y="0"/>
                </a:lnTo>
              </a:path>
            </a:pathLst>
          </a:custGeom>
          <a:ln w="6350">
            <a:solidFill>
              <a:srgbClr val="123358"/>
            </a:solidFill>
          </a:ln>
        </p:spPr>
        <p:txBody>
          <a:bodyPr wrap="square" lIns="0" tIns="0" rIns="0" bIns="0" rtlCol="0"/>
          <a:lstStyle/>
          <a:p>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90408-F307-56D5-CFD0-8C13DE578EB5}"/>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F2CB9203-9D4A-5973-A8B0-7164D7F61E6D}"/>
              </a:ext>
            </a:extLst>
          </p:cNvPr>
          <p:cNvSpPr txBox="1">
            <a:spLocks noGrp="1"/>
          </p:cNvSpPr>
          <p:nvPr>
            <p:ph type="title"/>
          </p:nvPr>
        </p:nvSpPr>
        <p:spPr>
          <a:prstGeom prst="rect">
            <a:avLst/>
          </a:prstGeom>
        </p:spPr>
        <p:txBody>
          <a:bodyPr vert="horz" wrap="square" lIns="0" tIns="12700" rIns="0" bIns="0" rtlCol="0">
            <a:spAutoFit/>
          </a:bodyPr>
          <a:lstStyle/>
          <a:p>
            <a:pPr marL="12700" algn="ctr">
              <a:lnSpc>
                <a:spcPct val="100000"/>
              </a:lnSpc>
              <a:spcBef>
                <a:spcPts val="100"/>
              </a:spcBef>
            </a:pPr>
            <a:r>
              <a:rPr lang="es-ES" spc="165" dirty="0"/>
              <a:t>ARTÍCULOS MODIFICADOS</a:t>
            </a:r>
            <a:endParaRPr spc="195" dirty="0"/>
          </a:p>
        </p:txBody>
      </p:sp>
      <p:sp>
        <p:nvSpPr>
          <p:cNvPr id="5" name="object 5">
            <a:extLst>
              <a:ext uri="{FF2B5EF4-FFF2-40B4-BE49-F238E27FC236}">
                <a16:creationId xmlns:a16="http://schemas.microsoft.com/office/drawing/2014/main" id="{C1B059DB-701B-91BD-031C-9D90EF2C53AF}"/>
              </a:ext>
            </a:extLst>
          </p:cNvPr>
          <p:cNvSpPr/>
          <p:nvPr/>
        </p:nvSpPr>
        <p:spPr>
          <a:xfrm>
            <a:off x="6242398" y="9133199"/>
            <a:ext cx="3060065" cy="0"/>
          </a:xfrm>
          <a:custGeom>
            <a:avLst/>
            <a:gdLst/>
            <a:ahLst/>
            <a:cxnLst/>
            <a:rect l="l" t="t" r="r" b="b"/>
            <a:pathLst>
              <a:path w="3060065">
                <a:moveTo>
                  <a:pt x="3060001" y="0"/>
                </a:moveTo>
                <a:lnTo>
                  <a:pt x="0" y="0"/>
                </a:lnTo>
              </a:path>
            </a:pathLst>
          </a:custGeom>
          <a:ln w="6350">
            <a:solidFill>
              <a:srgbClr val="123358"/>
            </a:solidFill>
          </a:ln>
        </p:spPr>
        <p:txBody>
          <a:bodyPr wrap="square" lIns="0" tIns="0" rIns="0" bIns="0" rtlCol="0"/>
          <a:lstStyle/>
          <a:p>
            <a:endParaRPr/>
          </a:p>
        </p:txBody>
      </p:sp>
      <p:sp>
        <p:nvSpPr>
          <p:cNvPr id="40" name="object 40">
            <a:extLst>
              <a:ext uri="{FF2B5EF4-FFF2-40B4-BE49-F238E27FC236}">
                <a16:creationId xmlns:a16="http://schemas.microsoft.com/office/drawing/2014/main" id="{A34D0A7E-0022-6197-61B8-797CF7249E1D}"/>
              </a:ext>
            </a:extLst>
          </p:cNvPr>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sp>
        <p:nvSpPr>
          <p:cNvPr id="4" name="Marcador de contenido 2">
            <a:extLst>
              <a:ext uri="{FF2B5EF4-FFF2-40B4-BE49-F238E27FC236}">
                <a16:creationId xmlns:a16="http://schemas.microsoft.com/office/drawing/2014/main" id="{1072A3EB-BF74-5BF3-0A29-071B11C34DAA}"/>
              </a:ext>
            </a:extLst>
          </p:cNvPr>
          <p:cNvSpPr txBox="1">
            <a:spLocks/>
          </p:cNvSpPr>
          <p:nvPr/>
        </p:nvSpPr>
        <p:spPr>
          <a:xfrm>
            <a:off x="1828800" y="2239628"/>
            <a:ext cx="11658600" cy="5579143"/>
          </a:xfrm>
          <a:prstGeom prst="rect">
            <a:avLst/>
          </a:prstGeom>
        </p:spPr>
        <p:txBody>
          <a:bodyPr wrap="square" lIns="0" tIns="0" rIns="0" bIns="0">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46088" indent="11113" algn="just" eaLnBrk="0" hangingPunct="0">
              <a:spcBef>
                <a:spcPts val="280"/>
              </a:spcBef>
              <a:tabLst>
                <a:tab pos="1524000" algn="l"/>
              </a:tabLst>
            </a:pPr>
            <a:r>
              <a:rPr lang="es-MX" sz="2500" dirty="0">
                <a:latin typeface="Raleway" pitchFamily="2" charset="0"/>
                <a:ea typeface="Times New Roman" panose="02020603050405020304" pitchFamily="18" charset="0"/>
                <a:cs typeface="Calibri" panose="020F0502020204030204" pitchFamily="34" charset="0"/>
              </a:rPr>
              <a:t>Se adiciona al tercer párrafo del </a:t>
            </a:r>
            <a:r>
              <a:rPr lang="es-MX" sz="2500" b="1" dirty="0">
                <a:latin typeface="Raleway" pitchFamily="2" charset="0"/>
                <a:ea typeface="Times New Roman" panose="02020603050405020304" pitchFamily="18" charset="0"/>
                <a:cs typeface="Calibri" panose="020F0502020204030204" pitchFamily="34" charset="0"/>
              </a:rPr>
              <a:t>artículo 27, </a:t>
            </a:r>
            <a:r>
              <a:rPr lang="es-MX" sz="2500" dirty="0">
                <a:latin typeface="Raleway" pitchFamily="2" charset="0"/>
                <a:ea typeface="Times New Roman" panose="02020603050405020304" pitchFamily="18" charset="0"/>
                <a:cs typeface="Calibri" panose="020F0502020204030204" pitchFamily="34" charset="0"/>
              </a:rPr>
              <a:t>la precisión de las formas de pago a beneficiarios estudiantes menores de edad, a través de cuentas bancarias, como sigue:</a:t>
            </a:r>
          </a:p>
          <a:p>
            <a:pPr marL="446088" indent="11113" algn="just" eaLnBrk="0" hangingPunct="0">
              <a:spcBef>
                <a:spcPts val="280"/>
              </a:spcBef>
              <a:tabLst>
                <a:tab pos="1524000" algn="l"/>
              </a:tabLst>
            </a:pPr>
            <a:endParaRPr lang="es-MX" sz="2500" dirty="0">
              <a:latin typeface="Raleway" pitchFamily="2" charset="0"/>
              <a:ea typeface="Times New Roman" panose="02020603050405020304" pitchFamily="18" charset="0"/>
              <a:cs typeface="Calibri" panose="020F0502020204030204" pitchFamily="34" charset="0"/>
            </a:endParaRPr>
          </a:p>
          <a:p>
            <a:pPr marL="446088" indent="11113" algn="r" eaLnBrk="0" hangingPunct="0">
              <a:spcBef>
                <a:spcPts val="280"/>
              </a:spcBef>
              <a:tabLst>
                <a:tab pos="1524000" algn="l"/>
              </a:tabLst>
            </a:pPr>
            <a:r>
              <a:rPr lang="es-MX" sz="2500" b="1" spc="-10" dirty="0">
                <a:latin typeface="Raleway" pitchFamily="2" charset="0"/>
                <a:ea typeface="Times New Roman" panose="02020603050405020304" pitchFamily="18" charset="0"/>
              </a:rPr>
              <a:t>M</a:t>
            </a:r>
            <a:r>
              <a:rPr lang="es-MX" sz="2500" b="1" spc="-65" dirty="0">
                <a:latin typeface="Raleway" pitchFamily="2" charset="0"/>
                <a:ea typeface="Times New Roman" panose="02020603050405020304" pitchFamily="18" charset="0"/>
              </a:rPr>
              <a:t>on</a:t>
            </a:r>
            <a:r>
              <a:rPr lang="es-MX" sz="2500" b="1" spc="-60" dirty="0">
                <a:latin typeface="Raleway" pitchFamily="2" charset="0"/>
                <a:ea typeface="Times New Roman" panose="02020603050405020304" pitchFamily="18" charset="0"/>
              </a:rPr>
              <a:t>t</a:t>
            </a:r>
            <a:r>
              <a:rPr lang="es-MX" sz="2500" b="1" spc="-65" dirty="0">
                <a:latin typeface="Raleway" pitchFamily="2" charset="0"/>
                <a:ea typeface="Times New Roman" panose="02020603050405020304" pitchFamily="18" charset="0"/>
              </a:rPr>
              <a:t>o</a:t>
            </a:r>
            <a:r>
              <a:rPr lang="es-MX" sz="2500" b="1" dirty="0">
                <a:latin typeface="Raleway" pitchFamily="2" charset="0"/>
                <a:ea typeface="Times New Roman" panose="02020603050405020304" pitchFamily="18" charset="0"/>
              </a:rPr>
              <a:t>s</a:t>
            </a:r>
            <a:r>
              <a:rPr lang="es-MX" sz="2500" b="1" spc="-65" dirty="0">
                <a:latin typeface="Raleway" pitchFamily="2" charset="0"/>
                <a:ea typeface="Times New Roman" panose="02020603050405020304" pitchFamily="18" charset="0"/>
              </a:rPr>
              <a:t> p</a:t>
            </a:r>
            <a:r>
              <a:rPr lang="es-MX" sz="2500" b="1" dirty="0">
                <a:latin typeface="Raleway" pitchFamily="2" charset="0"/>
                <a:ea typeface="Times New Roman" panose="02020603050405020304" pitchFamily="18" charset="0"/>
              </a:rPr>
              <a:t>a</a:t>
            </a:r>
            <a:r>
              <a:rPr lang="es-MX" sz="2500" b="1" spc="-60" dirty="0">
                <a:latin typeface="Raleway" pitchFamily="2" charset="0"/>
                <a:ea typeface="Times New Roman" panose="02020603050405020304" pitchFamily="18" charset="0"/>
              </a:rPr>
              <a:t>r</a:t>
            </a:r>
            <a:r>
              <a:rPr lang="es-MX" sz="2500" b="1" dirty="0">
                <a:latin typeface="Raleway" pitchFamily="2" charset="0"/>
                <a:ea typeface="Times New Roman" panose="02020603050405020304" pitchFamily="18" charset="0"/>
              </a:rPr>
              <a:t>a</a:t>
            </a:r>
            <a:r>
              <a:rPr lang="es-MX" sz="2500" b="1" spc="-10" dirty="0">
                <a:latin typeface="Raleway" pitchFamily="2" charset="0"/>
                <a:ea typeface="Times New Roman" panose="02020603050405020304" pitchFamily="18" charset="0"/>
              </a:rPr>
              <a:t> </a:t>
            </a:r>
            <a:r>
              <a:rPr lang="es-MX" sz="2500" b="1" spc="-70" dirty="0">
                <a:latin typeface="Raleway" pitchFamily="2" charset="0"/>
                <a:ea typeface="Times New Roman" panose="02020603050405020304" pitchFamily="18" charset="0"/>
              </a:rPr>
              <a:t>t</a:t>
            </a:r>
            <a:r>
              <a:rPr lang="es-MX" sz="2500" b="1" spc="-60" dirty="0">
                <a:latin typeface="Raleway" pitchFamily="2" charset="0"/>
                <a:ea typeface="Times New Roman" panose="02020603050405020304" pitchFamily="18" charset="0"/>
              </a:rPr>
              <a:t>r</a:t>
            </a:r>
            <a:r>
              <a:rPr lang="es-MX" sz="2500" b="1" dirty="0">
                <a:latin typeface="Raleway" pitchFamily="2" charset="0"/>
                <a:ea typeface="Times New Roman" panose="02020603050405020304" pitchFamily="18" charset="0"/>
              </a:rPr>
              <a:t>a</a:t>
            </a:r>
            <a:r>
              <a:rPr lang="es-MX" sz="2500" b="1" spc="-65" dirty="0">
                <a:latin typeface="Raleway" pitchFamily="2" charset="0"/>
                <a:ea typeface="Times New Roman" panose="02020603050405020304" pitchFamily="18" charset="0"/>
              </a:rPr>
              <a:t>n</a:t>
            </a:r>
            <a:r>
              <a:rPr lang="es-MX" sz="2500" b="1" spc="-75" dirty="0">
                <a:latin typeface="Raleway" pitchFamily="2" charset="0"/>
                <a:ea typeface="Times New Roman" panose="02020603050405020304" pitchFamily="18" charset="0"/>
              </a:rPr>
              <a:t>s</a:t>
            </a:r>
            <a:r>
              <a:rPr lang="es-MX" sz="2500" b="1" spc="-60" dirty="0">
                <a:latin typeface="Raleway" pitchFamily="2" charset="0"/>
                <a:ea typeface="Times New Roman" panose="02020603050405020304" pitchFamily="18" charset="0"/>
              </a:rPr>
              <a:t>f</a:t>
            </a:r>
            <a:r>
              <a:rPr lang="es-MX" sz="2500" b="1" dirty="0">
                <a:latin typeface="Raleway" pitchFamily="2" charset="0"/>
                <a:ea typeface="Times New Roman" panose="02020603050405020304" pitchFamily="18" charset="0"/>
              </a:rPr>
              <a:t>e</a:t>
            </a:r>
            <a:r>
              <a:rPr lang="es-MX" sz="2500" b="1" spc="-65" dirty="0">
                <a:latin typeface="Raleway" pitchFamily="2" charset="0"/>
                <a:ea typeface="Times New Roman" panose="02020603050405020304" pitchFamily="18" charset="0"/>
              </a:rPr>
              <a:t>r</a:t>
            </a:r>
            <a:r>
              <a:rPr lang="es-MX" sz="2500" b="1" dirty="0">
                <a:latin typeface="Raleway" pitchFamily="2" charset="0"/>
                <a:ea typeface="Times New Roman" panose="02020603050405020304" pitchFamily="18" charset="0"/>
              </a:rPr>
              <a:t>e</a:t>
            </a:r>
            <a:r>
              <a:rPr lang="es-MX" sz="2500" b="1" spc="-65" dirty="0">
                <a:latin typeface="Raleway" pitchFamily="2" charset="0"/>
                <a:ea typeface="Times New Roman" panose="02020603050405020304" pitchFamily="18" charset="0"/>
              </a:rPr>
              <a:t>nc</a:t>
            </a:r>
            <a:r>
              <a:rPr lang="es-MX" sz="2500" b="1" spc="-80" dirty="0">
                <a:latin typeface="Raleway" pitchFamily="2" charset="0"/>
                <a:ea typeface="Times New Roman" panose="02020603050405020304" pitchFamily="18" charset="0"/>
              </a:rPr>
              <a:t>i</a:t>
            </a:r>
            <a:r>
              <a:rPr lang="es-MX" sz="2500" b="1" dirty="0">
                <a:latin typeface="Raleway" pitchFamily="2" charset="0"/>
                <a:ea typeface="Times New Roman" panose="02020603050405020304" pitchFamily="18" charset="0"/>
              </a:rPr>
              <a:t>a </a:t>
            </a:r>
            <a:r>
              <a:rPr lang="es-MX" sz="2500" b="1" spc="-65" dirty="0">
                <a:latin typeface="Raleway" pitchFamily="2" charset="0"/>
                <a:ea typeface="Times New Roman" panose="02020603050405020304" pitchFamily="18" charset="0"/>
              </a:rPr>
              <a:t>b</a:t>
            </a:r>
            <a:r>
              <a:rPr lang="es-MX" sz="2500" b="1" dirty="0">
                <a:latin typeface="Raleway" pitchFamily="2" charset="0"/>
                <a:ea typeface="Times New Roman" panose="02020603050405020304" pitchFamily="18" charset="0"/>
              </a:rPr>
              <a:t>a</a:t>
            </a:r>
            <a:r>
              <a:rPr lang="es-MX" sz="2500" b="1" spc="-65" dirty="0">
                <a:latin typeface="Raleway" pitchFamily="2" charset="0"/>
                <a:ea typeface="Times New Roman" panose="02020603050405020304" pitchFamily="18" charset="0"/>
              </a:rPr>
              <a:t>nc</a:t>
            </a:r>
            <a:r>
              <a:rPr lang="es-MX" sz="2500" b="1" spc="-5" dirty="0">
                <a:latin typeface="Raleway" pitchFamily="2" charset="0"/>
                <a:ea typeface="Times New Roman" panose="02020603050405020304" pitchFamily="18" charset="0"/>
              </a:rPr>
              <a:t>a</a:t>
            </a:r>
            <a:r>
              <a:rPr lang="es-MX" sz="2500" b="1" spc="-60" dirty="0">
                <a:latin typeface="Raleway" pitchFamily="2" charset="0"/>
                <a:ea typeface="Times New Roman" panose="02020603050405020304" pitchFamily="18" charset="0"/>
              </a:rPr>
              <a:t>r</a:t>
            </a:r>
            <a:r>
              <a:rPr lang="es-MX" sz="2500" b="1" spc="-70" dirty="0">
                <a:latin typeface="Raleway" pitchFamily="2" charset="0"/>
                <a:ea typeface="Times New Roman" panose="02020603050405020304" pitchFamily="18" charset="0"/>
              </a:rPr>
              <a:t>i</a:t>
            </a:r>
            <a:r>
              <a:rPr lang="es-MX" sz="2500" b="1" dirty="0">
                <a:latin typeface="Raleway" pitchFamily="2" charset="0"/>
                <a:ea typeface="Times New Roman" panose="02020603050405020304" pitchFamily="18" charset="0"/>
              </a:rPr>
              <a:t>a</a:t>
            </a:r>
            <a:r>
              <a:rPr lang="es-MX" sz="2500" b="1" spc="-10" dirty="0">
                <a:latin typeface="Raleway" pitchFamily="2" charset="0"/>
                <a:ea typeface="Times New Roman" panose="02020603050405020304" pitchFamily="18" charset="0"/>
              </a:rPr>
              <a:t> </a:t>
            </a:r>
            <a:r>
              <a:rPr lang="es-MX" sz="2500" b="1" dirty="0">
                <a:latin typeface="Raleway" pitchFamily="2" charset="0"/>
                <a:ea typeface="Times New Roman" panose="02020603050405020304" pitchFamily="18" charset="0"/>
              </a:rPr>
              <a:t>y</a:t>
            </a:r>
            <a:r>
              <a:rPr lang="es-MX" sz="2500" b="1" spc="-60" dirty="0">
                <a:latin typeface="Raleway" pitchFamily="2" charset="0"/>
                <a:ea typeface="Times New Roman" panose="02020603050405020304" pitchFamily="18" charset="0"/>
              </a:rPr>
              <a:t> </a:t>
            </a:r>
            <a:r>
              <a:rPr lang="es-MX" sz="2500" b="1" spc="-15" dirty="0">
                <a:latin typeface="Raleway" pitchFamily="2" charset="0"/>
                <a:ea typeface="Times New Roman" panose="02020603050405020304" pitchFamily="18" charset="0"/>
              </a:rPr>
              <a:t>e</a:t>
            </a:r>
            <a:r>
              <a:rPr lang="es-MX" sz="2500" b="1" spc="-60" dirty="0">
                <a:latin typeface="Raleway" pitchFamily="2" charset="0"/>
                <a:ea typeface="Times New Roman" panose="02020603050405020304" pitchFamily="18" charset="0"/>
              </a:rPr>
              <a:t>m</a:t>
            </a:r>
            <a:r>
              <a:rPr lang="es-MX" sz="2500" b="1" spc="-70" dirty="0">
                <a:latin typeface="Raleway" pitchFamily="2" charset="0"/>
                <a:ea typeface="Times New Roman" panose="02020603050405020304" pitchFamily="18" charset="0"/>
              </a:rPr>
              <a:t>i</a:t>
            </a:r>
            <a:r>
              <a:rPr lang="es-MX" sz="2500" b="1" spc="-65" dirty="0">
                <a:latin typeface="Raleway" pitchFamily="2" charset="0"/>
                <a:ea typeface="Times New Roman" panose="02020603050405020304" pitchFamily="18" charset="0"/>
              </a:rPr>
              <a:t>s</a:t>
            </a:r>
            <a:r>
              <a:rPr lang="es-MX" sz="2500" b="1" spc="-70" dirty="0">
                <a:latin typeface="Raleway" pitchFamily="2" charset="0"/>
                <a:ea typeface="Times New Roman" panose="02020603050405020304" pitchFamily="18" charset="0"/>
              </a:rPr>
              <a:t>i</a:t>
            </a:r>
            <a:r>
              <a:rPr lang="es-MX" sz="2500" b="1" spc="-65" dirty="0">
                <a:latin typeface="Raleway" pitchFamily="2" charset="0"/>
                <a:ea typeface="Times New Roman" panose="02020603050405020304" pitchFamily="18" charset="0"/>
              </a:rPr>
              <a:t>ó</a:t>
            </a:r>
            <a:r>
              <a:rPr lang="es-MX" sz="2500" b="1" dirty="0">
                <a:latin typeface="Raleway" pitchFamily="2" charset="0"/>
                <a:ea typeface="Times New Roman" panose="02020603050405020304" pitchFamily="18" charset="0"/>
              </a:rPr>
              <a:t>n</a:t>
            </a:r>
            <a:r>
              <a:rPr lang="es-MX" sz="2500" b="1" spc="-60" dirty="0">
                <a:latin typeface="Raleway" pitchFamily="2" charset="0"/>
                <a:ea typeface="Times New Roman" panose="02020603050405020304" pitchFamily="18" charset="0"/>
              </a:rPr>
              <a:t> </a:t>
            </a:r>
            <a:r>
              <a:rPr lang="es-MX" sz="2500" b="1" spc="-65" dirty="0">
                <a:latin typeface="Raleway" pitchFamily="2" charset="0"/>
                <a:ea typeface="Times New Roman" panose="02020603050405020304" pitchFamily="18" charset="0"/>
              </a:rPr>
              <a:t>d</a:t>
            </a:r>
            <a:r>
              <a:rPr lang="es-MX" sz="2500" b="1" dirty="0">
                <a:latin typeface="Raleway" pitchFamily="2" charset="0"/>
                <a:ea typeface="Times New Roman" panose="02020603050405020304" pitchFamily="18" charset="0"/>
              </a:rPr>
              <a:t>e </a:t>
            </a:r>
            <a:r>
              <a:rPr lang="es-MX" sz="2500" b="1" spc="-65" dirty="0">
                <a:latin typeface="Raleway" pitchFamily="2" charset="0"/>
                <a:ea typeface="Times New Roman" panose="02020603050405020304" pitchFamily="18" charset="0"/>
              </a:rPr>
              <a:t>ch</a:t>
            </a:r>
            <a:r>
              <a:rPr lang="es-MX" sz="2500" b="1" spc="-5" dirty="0">
                <a:latin typeface="Raleway" pitchFamily="2" charset="0"/>
                <a:ea typeface="Times New Roman" panose="02020603050405020304" pitchFamily="18" charset="0"/>
              </a:rPr>
              <a:t>e</a:t>
            </a:r>
            <a:r>
              <a:rPr lang="es-MX" sz="2500" b="1" spc="-65" dirty="0">
                <a:latin typeface="Raleway" pitchFamily="2" charset="0"/>
                <a:ea typeface="Times New Roman" panose="02020603050405020304" pitchFamily="18" charset="0"/>
              </a:rPr>
              <a:t>qu</a:t>
            </a:r>
            <a:r>
              <a:rPr lang="es-MX" sz="2500" b="1" dirty="0">
                <a:latin typeface="Raleway" pitchFamily="2" charset="0"/>
                <a:ea typeface="Times New Roman" panose="02020603050405020304" pitchFamily="18" charset="0"/>
              </a:rPr>
              <a:t>es</a:t>
            </a:r>
            <a:endParaRPr lang="es-MX" sz="2500" dirty="0">
              <a:latin typeface="Raleway" pitchFamily="2" charset="0"/>
              <a:ea typeface="Times New Roman" panose="02020603050405020304" pitchFamily="18" charset="0"/>
            </a:endParaRPr>
          </a:p>
          <a:p>
            <a:pPr eaLnBrk="0" hangingPunct="0">
              <a:lnSpc>
                <a:spcPts val="1100"/>
              </a:lnSpc>
              <a:spcBef>
                <a:spcPts val="85"/>
              </a:spcBef>
            </a:pPr>
            <a:r>
              <a:rPr lang="es-MX" sz="2500" dirty="0">
                <a:latin typeface="Raleway" pitchFamily="2" charset="0"/>
                <a:ea typeface="Times New Roman" panose="02020603050405020304" pitchFamily="18" charset="0"/>
              </a:rPr>
              <a:t> </a:t>
            </a:r>
          </a:p>
          <a:p>
            <a:pPr marL="496570" marR="75565" algn="just" eaLnBrk="0" hangingPunct="0">
              <a:lnSpc>
                <a:spcPct val="115000"/>
              </a:lnSpc>
            </a:pPr>
            <a:r>
              <a:rPr lang="es-MX" sz="2500" b="1" i="1" spc="5" dirty="0">
                <a:latin typeface="Raleway" pitchFamily="2" charset="0"/>
                <a:ea typeface="Times New Roman" panose="02020603050405020304" pitchFamily="18" charset="0"/>
              </a:rPr>
              <a:t>A</a:t>
            </a:r>
            <a:r>
              <a:rPr lang="es-MX" sz="2500" b="1" i="1" spc="-10" dirty="0">
                <a:latin typeface="Raleway" pitchFamily="2" charset="0"/>
                <a:ea typeface="Times New Roman" panose="02020603050405020304" pitchFamily="18" charset="0"/>
              </a:rPr>
              <a:t>r</a:t>
            </a:r>
            <a:r>
              <a:rPr lang="es-MX" sz="2500" b="1" i="1" dirty="0">
                <a:latin typeface="Raleway" pitchFamily="2" charset="0"/>
                <a:ea typeface="Times New Roman" panose="02020603050405020304" pitchFamily="18" charset="0"/>
              </a:rPr>
              <a:t>tíc</a:t>
            </a:r>
            <a:r>
              <a:rPr lang="es-MX" sz="2500" b="1" i="1" spc="-20" dirty="0">
                <a:latin typeface="Raleway" pitchFamily="2" charset="0"/>
                <a:ea typeface="Times New Roman" panose="02020603050405020304" pitchFamily="18" charset="0"/>
              </a:rPr>
              <a:t>u</a:t>
            </a:r>
            <a:r>
              <a:rPr lang="es-MX" sz="2500" b="1" i="1" dirty="0">
                <a:latin typeface="Raleway" pitchFamily="2" charset="0"/>
                <a:ea typeface="Times New Roman" panose="02020603050405020304" pitchFamily="18" charset="0"/>
              </a:rPr>
              <a:t>lo</a:t>
            </a:r>
            <a:r>
              <a:rPr lang="es-MX" sz="2500" b="1" i="1" spc="25" dirty="0">
                <a:latin typeface="Raleway" pitchFamily="2" charset="0"/>
                <a:ea typeface="Times New Roman" panose="02020603050405020304" pitchFamily="18" charset="0"/>
              </a:rPr>
              <a:t> </a:t>
            </a:r>
            <a:r>
              <a:rPr lang="es-MX" sz="2500" b="1" i="1" dirty="0">
                <a:latin typeface="Raleway" pitchFamily="2" charset="0"/>
                <a:ea typeface="Times New Roman" panose="02020603050405020304" pitchFamily="18" charset="0"/>
              </a:rPr>
              <a:t>2</a:t>
            </a:r>
            <a:r>
              <a:rPr lang="es-MX" sz="2500" b="1" i="1" spc="-20" dirty="0">
                <a:latin typeface="Raleway" pitchFamily="2" charset="0"/>
                <a:ea typeface="Times New Roman" panose="02020603050405020304" pitchFamily="18" charset="0"/>
              </a:rPr>
              <a:t>7</a:t>
            </a:r>
            <a:r>
              <a:rPr lang="es-MX" sz="2500" b="1" i="1" dirty="0">
                <a:latin typeface="Raleway" pitchFamily="2" charset="0"/>
                <a:ea typeface="Times New Roman" panose="02020603050405020304" pitchFamily="18" charset="0"/>
              </a:rPr>
              <a:t>.</a:t>
            </a:r>
            <a:r>
              <a:rPr lang="es-MX" sz="2500" b="1" i="1" spc="4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a:t>
            </a:r>
          </a:p>
          <a:p>
            <a:pPr eaLnBrk="0" hangingPunct="0">
              <a:lnSpc>
                <a:spcPts val="950"/>
              </a:lnSpc>
              <a:spcBef>
                <a:spcPts val="50"/>
              </a:spcBef>
            </a:pPr>
            <a:r>
              <a:rPr lang="es-MX" sz="2500" dirty="0">
                <a:latin typeface="Raleway" pitchFamily="2" charset="0"/>
                <a:ea typeface="Times New Roman" panose="02020603050405020304" pitchFamily="18" charset="0"/>
              </a:rPr>
              <a:t> </a:t>
            </a:r>
          </a:p>
          <a:p>
            <a:pPr marL="496570" marR="77470" algn="just" eaLnBrk="0" hangingPunct="0">
              <a:lnSpc>
                <a:spcPct val="115000"/>
              </a:lnSpc>
            </a:pPr>
            <a:r>
              <a:rPr lang="es-MX" sz="2500" spc="-5" dirty="0">
                <a:latin typeface="Raleway" pitchFamily="2" charset="0"/>
                <a:ea typeface="Times New Roman" panose="02020603050405020304" pitchFamily="18" charset="0"/>
              </a:rPr>
              <a:t>…</a:t>
            </a:r>
            <a:endParaRPr lang="es-MX" sz="2500" dirty="0">
              <a:latin typeface="Raleway" pitchFamily="2" charset="0"/>
              <a:ea typeface="Times New Roman" panose="02020603050405020304" pitchFamily="18" charset="0"/>
            </a:endParaRPr>
          </a:p>
          <a:p>
            <a:pPr eaLnBrk="0" hangingPunct="0">
              <a:lnSpc>
                <a:spcPts val="950"/>
              </a:lnSpc>
              <a:spcBef>
                <a:spcPts val="40"/>
              </a:spcBef>
            </a:pPr>
            <a:r>
              <a:rPr lang="es-MX" sz="2500" dirty="0">
                <a:latin typeface="Raleway" pitchFamily="2" charset="0"/>
                <a:ea typeface="Times New Roman" panose="02020603050405020304" pitchFamily="18" charset="0"/>
              </a:rPr>
              <a:t> </a:t>
            </a:r>
          </a:p>
          <a:p>
            <a:pPr marL="494030" marR="100330" algn="just"/>
            <a:r>
              <a:rPr lang="es-MX" sz="2500" dirty="0">
                <a:solidFill>
                  <a:schemeClr val="accent1">
                    <a:lumMod val="75000"/>
                  </a:schemeClr>
                </a:solidFill>
                <a:latin typeface="Raleway" pitchFamily="2" charset="0"/>
                <a:ea typeface="Times New Roman" panose="02020603050405020304" pitchFamily="18" charset="0"/>
                <a:cs typeface="Arial" panose="020B0604020202020204" pitchFamily="34" charset="0"/>
              </a:rPr>
              <a:t>Para los casos en que los beneficiarios sean estudiantes menores de edad, </a:t>
            </a:r>
            <a:r>
              <a:rPr lang="es-MX" sz="2500" b="1" dirty="0">
                <a:solidFill>
                  <a:schemeClr val="accent1">
                    <a:lumMod val="75000"/>
                  </a:schemeClr>
                </a:solidFill>
                <a:latin typeface="Raleway" pitchFamily="2" charset="0"/>
                <a:ea typeface="Times New Roman" panose="02020603050405020304" pitchFamily="18" charset="0"/>
                <a:cs typeface="Arial" panose="020B0604020202020204" pitchFamily="34" charset="0"/>
              </a:rPr>
              <a:t>se le podrá transferir a la cuenta bancaria de un familiar en línea directa de primer grado (padre o madre) o línea colateral por consanguinidad (hermanos), acreditando el parentesco respectivo o quien ostente la tutoría legal; procederán los pagos con cheque siempre y cuando no se cumpla con el supuesto anterior.</a:t>
            </a:r>
            <a:endParaRPr lang="es-MX" sz="2500" b="1" dirty="0">
              <a:solidFill>
                <a:schemeClr val="accent1">
                  <a:lumMod val="75000"/>
                </a:schemeClr>
              </a:solidFill>
              <a:latin typeface="Raleway" pitchFamily="2" charset="0"/>
              <a:ea typeface="Times New Roman" panose="02020603050405020304" pitchFamily="18" charset="0"/>
            </a:endParaRPr>
          </a:p>
        </p:txBody>
      </p:sp>
    </p:spTree>
    <p:extLst>
      <p:ext uri="{BB962C8B-B14F-4D97-AF65-F5344CB8AC3E}">
        <p14:creationId xmlns:p14="http://schemas.microsoft.com/office/powerpoint/2010/main" val="9201583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EEEE1-6050-DCC5-EFDC-F22A86C6635A}"/>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B99E0E9-F9D7-E94C-7854-B4EBE0B39332}"/>
              </a:ext>
            </a:extLst>
          </p:cNvPr>
          <p:cNvSpPr txBox="1">
            <a:spLocks noGrp="1"/>
          </p:cNvSpPr>
          <p:nvPr>
            <p:ph type="title"/>
          </p:nvPr>
        </p:nvSpPr>
        <p:spPr>
          <a:prstGeom prst="rect">
            <a:avLst/>
          </a:prstGeom>
        </p:spPr>
        <p:txBody>
          <a:bodyPr vert="horz" wrap="square" lIns="0" tIns="12700" rIns="0" bIns="0" rtlCol="0">
            <a:spAutoFit/>
          </a:bodyPr>
          <a:lstStyle/>
          <a:p>
            <a:pPr marL="12700" algn="ctr">
              <a:lnSpc>
                <a:spcPct val="100000"/>
              </a:lnSpc>
              <a:spcBef>
                <a:spcPts val="100"/>
              </a:spcBef>
            </a:pPr>
            <a:r>
              <a:rPr lang="es-ES" spc="165" dirty="0"/>
              <a:t>ARTÍCULOS MODIFICADOS</a:t>
            </a:r>
            <a:endParaRPr spc="195" dirty="0"/>
          </a:p>
        </p:txBody>
      </p:sp>
      <p:sp>
        <p:nvSpPr>
          <p:cNvPr id="5" name="object 5">
            <a:extLst>
              <a:ext uri="{FF2B5EF4-FFF2-40B4-BE49-F238E27FC236}">
                <a16:creationId xmlns:a16="http://schemas.microsoft.com/office/drawing/2014/main" id="{308A4453-EC75-52D3-5131-24D1E27E5680}"/>
              </a:ext>
            </a:extLst>
          </p:cNvPr>
          <p:cNvSpPr/>
          <p:nvPr/>
        </p:nvSpPr>
        <p:spPr>
          <a:xfrm>
            <a:off x="6242398" y="9133199"/>
            <a:ext cx="3060065" cy="0"/>
          </a:xfrm>
          <a:custGeom>
            <a:avLst/>
            <a:gdLst/>
            <a:ahLst/>
            <a:cxnLst/>
            <a:rect l="l" t="t" r="r" b="b"/>
            <a:pathLst>
              <a:path w="3060065">
                <a:moveTo>
                  <a:pt x="3060001" y="0"/>
                </a:moveTo>
                <a:lnTo>
                  <a:pt x="0" y="0"/>
                </a:lnTo>
              </a:path>
            </a:pathLst>
          </a:custGeom>
          <a:ln w="6350">
            <a:solidFill>
              <a:srgbClr val="123358"/>
            </a:solidFill>
          </a:ln>
        </p:spPr>
        <p:txBody>
          <a:bodyPr wrap="square" lIns="0" tIns="0" rIns="0" bIns="0" rtlCol="0"/>
          <a:lstStyle/>
          <a:p>
            <a:endParaRPr/>
          </a:p>
        </p:txBody>
      </p:sp>
      <p:sp>
        <p:nvSpPr>
          <p:cNvPr id="40" name="object 40">
            <a:extLst>
              <a:ext uri="{FF2B5EF4-FFF2-40B4-BE49-F238E27FC236}">
                <a16:creationId xmlns:a16="http://schemas.microsoft.com/office/drawing/2014/main" id="{BE31984D-7095-4128-2646-4C4AC93E1B52}"/>
              </a:ext>
            </a:extLst>
          </p:cNvPr>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sp>
        <p:nvSpPr>
          <p:cNvPr id="3" name="Marcador de contenido 2">
            <a:extLst>
              <a:ext uri="{FF2B5EF4-FFF2-40B4-BE49-F238E27FC236}">
                <a16:creationId xmlns:a16="http://schemas.microsoft.com/office/drawing/2014/main" id="{BE71F2B5-45AA-7164-5577-A9D1848515E4}"/>
              </a:ext>
            </a:extLst>
          </p:cNvPr>
          <p:cNvSpPr txBox="1">
            <a:spLocks/>
          </p:cNvSpPr>
          <p:nvPr/>
        </p:nvSpPr>
        <p:spPr>
          <a:xfrm>
            <a:off x="1409700" y="2362200"/>
            <a:ext cx="12725400" cy="5579143"/>
          </a:xfrm>
          <a:prstGeom prst="rect">
            <a:avLst/>
          </a:prstGeom>
        </p:spPr>
        <p:txBody>
          <a:bodyPr wrap="square" lIns="0" tIns="0" rIns="0" bIns="0">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46088" indent="11113" algn="just" eaLnBrk="0" hangingPunct="0">
              <a:spcBef>
                <a:spcPts val="280"/>
              </a:spcBef>
              <a:tabLst>
                <a:tab pos="1524000" algn="l"/>
              </a:tabLst>
            </a:pPr>
            <a:r>
              <a:rPr lang="es-MX" sz="2500" dirty="0">
                <a:latin typeface="Raleway" pitchFamily="2" charset="0"/>
                <a:ea typeface="Times New Roman" panose="02020603050405020304" pitchFamily="18" charset="0"/>
                <a:cs typeface="Calibri" panose="020F0502020204030204" pitchFamily="34" charset="0"/>
              </a:rPr>
              <a:t>Se puntualiza en el </a:t>
            </a:r>
            <a:r>
              <a:rPr lang="es-MX" sz="2500" b="1" dirty="0">
                <a:latin typeface="Raleway" pitchFamily="2" charset="0"/>
                <a:ea typeface="Times New Roman" panose="02020603050405020304" pitchFamily="18" charset="0"/>
                <a:cs typeface="Calibri" panose="020F0502020204030204" pitchFamily="34" charset="0"/>
              </a:rPr>
              <a:t>artículo 31 </a:t>
            </a:r>
            <a:r>
              <a:rPr lang="es-MX" sz="2500" dirty="0">
                <a:latin typeface="Raleway" pitchFamily="2" charset="0"/>
                <a:ea typeface="Times New Roman" panose="02020603050405020304" pitchFamily="18" charset="0"/>
                <a:cs typeface="Calibri" panose="020F0502020204030204" pitchFamily="34" charset="0"/>
              </a:rPr>
              <a:t>la aplicabilidad de la autorización de comisiones oficiales, para los casos de proyectos de investigación, como sigue:</a:t>
            </a:r>
          </a:p>
          <a:p>
            <a:pPr marL="446088" indent="11113" algn="just" eaLnBrk="0" hangingPunct="0">
              <a:spcBef>
                <a:spcPts val="280"/>
              </a:spcBef>
              <a:tabLst>
                <a:tab pos="1524000" algn="l"/>
              </a:tabLst>
            </a:pPr>
            <a:endParaRPr lang="es-MX" sz="2500" dirty="0">
              <a:latin typeface="Raleway" pitchFamily="2" charset="0"/>
              <a:ea typeface="Times New Roman" panose="02020603050405020304" pitchFamily="18" charset="0"/>
              <a:cs typeface="Calibri" panose="020F0502020204030204" pitchFamily="34" charset="0"/>
            </a:endParaRPr>
          </a:p>
          <a:p>
            <a:pPr marL="496570" marR="74295" algn="just" eaLnBrk="0" hangingPunct="0">
              <a:lnSpc>
                <a:spcPct val="115000"/>
              </a:lnSpc>
            </a:pPr>
            <a:r>
              <a:rPr lang="es-MX" sz="2500" b="1" i="1" spc="5" dirty="0">
                <a:latin typeface="Raleway" pitchFamily="2" charset="0"/>
                <a:ea typeface="Times New Roman" panose="02020603050405020304" pitchFamily="18" charset="0"/>
              </a:rPr>
              <a:t>A</a:t>
            </a:r>
            <a:r>
              <a:rPr lang="es-MX" sz="2500" b="1" i="1" spc="-10" dirty="0">
                <a:latin typeface="Raleway" pitchFamily="2" charset="0"/>
                <a:ea typeface="Times New Roman" panose="02020603050405020304" pitchFamily="18" charset="0"/>
              </a:rPr>
              <a:t>r</a:t>
            </a:r>
            <a:r>
              <a:rPr lang="es-MX" sz="2500" b="1" i="1" dirty="0">
                <a:latin typeface="Raleway" pitchFamily="2" charset="0"/>
                <a:ea typeface="Times New Roman" panose="02020603050405020304" pitchFamily="18" charset="0"/>
              </a:rPr>
              <a:t>tíc</a:t>
            </a:r>
            <a:r>
              <a:rPr lang="es-MX" sz="2500" b="1" i="1" spc="-20" dirty="0">
                <a:latin typeface="Raleway" pitchFamily="2" charset="0"/>
                <a:ea typeface="Times New Roman" panose="02020603050405020304" pitchFamily="18" charset="0"/>
              </a:rPr>
              <a:t>u</a:t>
            </a:r>
            <a:r>
              <a:rPr lang="es-MX" sz="2500" b="1" i="1" dirty="0">
                <a:latin typeface="Raleway" pitchFamily="2" charset="0"/>
                <a:ea typeface="Times New Roman" panose="02020603050405020304" pitchFamily="18" charset="0"/>
              </a:rPr>
              <a:t>lo</a:t>
            </a:r>
            <a:r>
              <a:rPr lang="es-MX" sz="2500" b="1" i="1" spc="25" dirty="0">
                <a:latin typeface="Raleway" pitchFamily="2" charset="0"/>
                <a:ea typeface="Times New Roman" panose="02020603050405020304" pitchFamily="18" charset="0"/>
              </a:rPr>
              <a:t> </a:t>
            </a:r>
            <a:r>
              <a:rPr lang="es-MX" sz="2500" b="1" i="1" dirty="0">
                <a:latin typeface="Raleway" pitchFamily="2" charset="0"/>
                <a:ea typeface="Times New Roman" panose="02020603050405020304" pitchFamily="18" charset="0"/>
              </a:rPr>
              <a:t>31.</a:t>
            </a:r>
            <a:r>
              <a:rPr lang="es-MX" sz="2500" b="1" i="1" spc="4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La</a:t>
            </a:r>
            <a:r>
              <a:rPr lang="es-MX" sz="2500" spc="25"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c</a:t>
            </a:r>
            <a:r>
              <a:rPr lang="es-MX" sz="2500" spc="-15" dirty="0">
                <a:latin typeface="Raleway" pitchFamily="2" charset="0"/>
                <a:ea typeface="Times New Roman" panose="02020603050405020304" pitchFamily="18" charset="0"/>
              </a:rPr>
              <a:t>o</a:t>
            </a:r>
            <a:r>
              <a:rPr lang="es-MX" sz="2500" dirty="0">
                <a:latin typeface="Raleway" pitchFamily="2" charset="0"/>
                <a:ea typeface="Times New Roman" panose="02020603050405020304" pitchFamily="18" charset="0"/>
              </a:rPr>
              <a:t>m</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s</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ón</a:t>
            </a:r>
            <a:r>
              <a:rPr lang="es-MX" sz="2500" spc="2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of</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c</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al</a:t>
            </a:r>
            <a:r>
              <a:rPr lang="es-MX" sz="2500" spc="20" dirty="0">
                <a:latin typeface="Raleway" pitchFamily="2" charset="0"/>
                <a:ea typeface="Times New Roman" panose="02020603050405020304" pitchFamily="18" charset="0"/>
              </a:rPr>
              <a:t> </a:t>
            </a:r>
            <a:r>
              <a:rPr lang="es-MX" sz="2500" b="1" spc="20" dirty="0">
                <a:solidFill>
                  <a:schemeClr val="accent1">
                    <a:lumMod val="75000"/>
                  </a:schemeClr>
                </a:solidFill>
                <a:latin typeface="Raleway" pitchFamily="2" charset="0"/>
                <a:ea typeface="Times New Roman" panose="02020603050405020304" pitchFamily="18" charset="0"/>
              </a:rPr>
              <a:t>académica, administrativa o de proyecto de investigación, </a:t>
            </a:r>
            <a:r>
              <a:rPr lang="es-MX" sz="2500" dirty="0">
                <a:latin typeface="Raleway" pitchFamily="2" charset="0"/>
                <a:ea typeface="Times New Roman" panose="02020603050405020304" pitchFamily="18" charset="0"/>
              </a:rPr>
              <a:t>d</a:t>
            </a:r>
            <a:r>
              <a:rPr lang="es-MX" sz="2500" spc="-5"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nt</a:t>
            </a:r>
            <a:r>
              <a:rPr lang="es-MX" sz="2500" spc="-5" dirty="0">
                <a:latin typeface="Raleway" pitchFamily="2" charset="0"/>
                <a:ea typeface="Times New Roman" panose="02020603050405020304" pitchFamily="18" charset="0"/>
              </a:rPr>
              <a:t>r</a:t>
            </a:r>
            <a:r>
              <a:rPr lang="es-MX" sz="2500" dirty="0">
                <a:latin typeface="Raleway" pitchFamily="2" charset="0"/>
                <a:ea typeface="Times New Roman" panose="02020603050405020304" pitchFamily="18" charset="0"/>
              </a:rPr>
              <a:t>o</a:t>
            </a:r>
            <a:r>
              <a:rPr lang="es-MX" sz="2500" spc="2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a:t>
            </a:r>
            <a:r>
              <a:rPr lang="es-MX" sz="2500" spc="-5"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l</a:t>
            </a:r>
            <a:r>
              <a:rPr lang="es-MX" sz="2500" spc="2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te</a:t>
            </a:r>
            <a:r>
              <a:rPr lang="es-MX" sz="2500" spc="-10" dirty="0">
                <a:latin typeface="Raleway" pitchFamily="2" charset="0"/>
                <a:ea typeface="Times New Roman" panose="02020603050405020304" pitchFamily="18" charset="0"/>
              </a:rPr>
              <a:t>r</a:t>
            </a:r>
            <a:r>
              <a:rPr lang="es-MX" sz="2500" dirty="0">
                <a:latin typeface="Raleway" pitchFamily="2" charset="0"/>
                <a:ea typeface="Times New Roman" panose="02020603050405020304" pitchFamily="18" charset="0"/>
              </a:rPr>
              <a:t>r</a:t>
            </a:r>
            <a:r>
              <a:rPr lang="es-MX" sz="2500" spc="-10" dirty="0">
                <a:latin typeface="Raleway" pitchFamily="2" charset="0"/>
                <a:ea typeface="Times New Roman" panose="02020603050405020304" pitchFamily="18" charset="0"/>
              </a:rPr>
              <a:t>it</a:t>
            </a:r>
            <a:r>
              <a:rPr lang="es-MX" sz="2500" dirty="0">
                <a:latin typeface="Raleway" pitchFamily="2" charset="0"/>
                <a:ea typeface="Times New Roman" panose="02020603050405020304" pitchFamily="18" charset="0"/>
              </a:rPr>
              <a:t>orio</a:t>
            </a:r>
            <a:r>
              <a:rPr lang="es-MX" sz="2500" spc="2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n</a:t>
            </a:r>
            <a:r>
              <a:rPr lang="es-MX" sz="2500" spc="-5" dirty="0">
                <a:latin typeface="Raleway" pitchFamily="2" charset="0"/>
                <a:ea typeface="Times New Roman" panose="02020603050405020304" pitchFamily="18" charset="0"/>
              </a:rPr>
              <a:t>a</a:t>
            </a:r>
            <a:r>
              <a:rPr lang="es-MX" sz="2500" dirty="0">
                <a:latin typeface="Raleway" pitchFamily="2" charset="0"/>
                <a:ea typeface="Times New Roman" panose="02020603050405020304" pitchFamily="18" charset="0"/>
              </a:rPr>
              <a:t>c</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o</a:t>
            </a:r>
            <a:r>
              <a:rPr lang="es-MX" sz="2500" spc="-5"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al</a:t>
            </a:r>
            <a:r>
              <a:rPr lang="es-MX" sz="2500" spc="2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será</a:t>
            </a:r>
            <a:r>
              <a:rPr lang="es-MX" sz="2500" spc="2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a</a:t>
            </a:r>
            <a:r>
              <a:rPr lang="es-MX" sz="2500" spc="-5" dirty="0">
                <a:latin typeface="Raleway" pitchFamily="2" charset="0"/>
                <a:ea typeface="Times New Roman" panose="02020603050405020304" pitchFamily="18" charset="0"/>
              </a:rPr>
              <a:t>u</a:t>
            </a:r>
            <a:r>
              <a:rPr lang="es-MX" sz="2500" dirty="0">
                <a:latin typeface="Raleway" pitchFamily="2" charset="0"/>
                <a:ea typeface="Times New Roman" panose="02020603050405020304" pitchFamily="18" charset="0"/>
              </a:rPr>
              <a:t>t</a:t>
            </a:r>
            <a:r>
              <a:rPr lang="es-MX" sz="2500" spc="-15" dirty="0">
                <a:latin typeface="Raleway" pitchFamily="2" charset="0"/>
                <a:ea typeface="Times New Roman" panose="02020603050405020304" pitchFamily="18" charset="0"/>
              </a:rPr>
              <a:t>o</a:t>
            </a:r>
            <a:r>
              <a:rPr lang="es-MX" sz="2500" dirty="0">
                <a:latin typeface="Raleway" pitchFamily="2" charset="0"/>
                <a:ea typeface="Times New Roman" panose="02020603050405020304" pitchFamily="18" charset="0"/>
              </a:rPr>
              <a:t>r</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za</a:t>
            </a:r>
            <a:r>
              <a:rPr lang="es-MX" sz="2500" spc="-5" dirty="0">
                <a:latin typeface="Raleway" pitchFamily="2" charset="0"/>
                <a:ea typeface="Times New Roman" panose="02020603050405020304" pitchFamily="18" charset="0"/>
              </a:rPr>
              <a:t>d</a:t>
            </a:r>
            <a:r>
              <a:rPr lang="es-MX" sz="2500" dirty="0">
                <a:latin typeface="Raleway" pitchFamily="2" charset="0"/>
                <a:ea typeface="Times New Roman" panose="02020603050405020304" pitchFamily="18" charset="0"/>
              </a:rPr>
              <a:t>a</a:t>
            </a:r>
            <a:r>
              <a:rPr lang="es-MX" sz="2500" spc="2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p</a:t>
            </a:r>
            <a:r>
              <a:rPr lang="es-MX" sz="2500" spc="-5" dirty="0">
                <a:latin typeface="Raleway" pitchFamily="2" charset="0"/>
                <a:ea typeface="Times New Roman" panose="02020603050405020304" pitchFamily="18" charset="0"/>
              </a:rPr>
              <a:t>o</a:t>
            </a:r>
            <a:r>
              <a:rPr lang="es-MX" sz="2500" dirty="0">
                <a:latin typeface="Raleway" pitchFamily="2" charset="0"/>
                <a:ea typeface="Times New Roman" panose="02020603050405020304" pitchFamily="18" charset="0"/>
              </a:rPr>
              <a:t>r</a:t>
            </a:r>
            <a:r>
              <a:rPr lang="es-MX" sz="2500" spc="30"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l</a:t>
            </a:r>
            <a:r>
              <a:rPr lang="es-MX" sz="2500" spc="-15" dirty="0">
                <a:latin typeface="Raleway" pitchFamily="2" charset="0"/>
                <a:ea typeface="Times New Roman" panose="02020603050405020304" pitchFamily="18" charset="0"/>
              </a:rPr>
              <a:t>as personas</a:t>
            </a:r>
            <a:r>
              <a:rPr lang="es-MX" sz="2500" dirty="0">
                <a:latin typeface="Raleway" pitchFamily="2" charset="0"/>
                <a:ea typeface="Times New Roman" panose="02020603050405020304" pitchFamily="18" charset="0"/>
              </a:rPr>
              <a:t> t</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tu</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ares</a:t>
            </a:r>
            <a:r>
              <a:rPr lang="es-MX" sz="2500" spc="29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de</a:t>
            </a:r>
            <a:r>
              <a:rPr lang="es-MX" sz="2500" spc="300"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as</a:t>
            </a:r>
            <a:r>
              <a:rPr lang="es-MX" sz="2500" spc="285"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U</a:t>
            </a:r>
            <a:r>
              <a:rPr lang="es-MX" sz="2500" dirty="0">
                <a:latin typeface="Raleway" pitchFamily="2" charset="0"/>
                <a:ea typeface="Times New Roman" panose="02020603050405020304" pitchFamily="18" charset="0"/>
              </a:rPr>
              <a:t>n</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d</a:t>
            </a:r>
            <a:r>
              <a:rPr lang="es-MX" sz="2500" spc="-5" dirty="0">
                <a:latin typeface="Raleway" pitchFamily="2" charset="0"/>
                <a:ea typeface="Times New Roman" panose="02020603050405020304" pitchFamily="18" charset="0"/>
              </a:rPr>
              <a:t>a</a:t>
            </a:r>
            <a:r>
              <a:rPr lang="es-MX" sz="2500" dirty="0">
                <a:latin typeface="Raleway" pitchFamily="2" charset="0"/>
                <a:ea typeface="Times New Roman" panose="02020603050405020304" pitchFamily="18" charset="0"/>
              </a:rPr>
              <a:t>d</a:t>
            </a:r>
            <a:r>
              <a:rPr lang="es-MX" sz="2500" spc="-5"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s</a:t>
            </a:r>
            <a:r>
              <a:rPr lang="es-MX" sz="2500" spc="30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de</a:t>
            </a:r>
            <a:r>
              <a:rPr lang="es-MX" sz="2500" spc="30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a</a:t>
            </a:r>
            <a:r>
              <a:rPr lang="es-MX" sz="2500" spc="-20" dirty="0">
                <a:latin typeface="Raleway" pitchFamily="2" charset="0"/>
                <a:ea typeface="Times New Roman" panose="02020603050405020304" pitchFamily="18" charset="0"/>
              </a:rPr>
              <a:t>d</a:t>
            </a:r>
            <a:r>
              <a:rPr lang="es-MX" sz="2500" dirty="0">
                <a:latin typeface="Raleway" pitchFamily="2" charset="0"/>
                <a:ea typeface="Times New Roman" panose="02020603050405020304" pitchFamily="18" charset="0"/>
              </a:rPr>
              <a:t>scr</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pc</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ón</a:t>
            </a:r>
            <a:r>
              <a:rPr lang="es-MX" sz="2500" spc="30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de</a:t>
            </a:r>
            <a:r>
              <a:rPr lang="es-MX" sz="2500" spc="290" dirty="0">
                <a:latin typeface="Raleway" pitchFamily="2" charset="0"/>
                <a:ea typeface="Times New Roman" panose="02020603050405020304" pitchFamily="18" charset="0"/>
              </a:rPr>
              <a:t> </a:t>
            </a:r>
            <a:r>
              <a:rPr lang="es-MX" sz="2500" spc="-2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os</a:t>
            </a:r>
            <a:r>
              <a:rPr lang="es-MX" sz="2500" spc="30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c</a:t>
            </a:r>
            <a:r>
              <a:rPr lang="es-MX" sz="2500" spc="-15" dirty="0">
                <a:latin typeface="Raleway" pitchFamily="2" charset="0"/>
                <a:ea typeface="Times New Roman" panose="02020603050405020304" pitchFamily="18" charset="0"/>
              </a:rPr>
              <a:t>o</a:t>
            </a:r>
            <a:r>
              <a:rPr lang="es-MX" sz="2500" dirty="0">
                <a:latin typeface="Raleway" pitchFamily="2" charset="0"/>
                <a:ea typeface="Times New Roman" panose="02020603050405020304" pitchFamily="18" charset="0"/>
              </a:rPr>
              <a:t>m</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s</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o</a:t>
            </a:r>
            <a:r>
              <a:rPr lang="es-MX" sz="2500" spc="-5"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a</a:t>
            </a:r>
            <a:r>
              <a:rPr lang="es-MX" sz="2500" spc="-5" dirty="0">
                <a:latin typeface="Raleway" pitchFamily="2" charset="0"/>
                <a:ea typeface="Times New Roman" panose="02020603050405020304" pitchFamily="18" charset="0"/>
              </a:rPr>
              <a:t>d</a:t>
            </a:r>
            <a:r>
              <a:rPr lang="es-MX" sz="2500" dirty="0">
                <a:latin typeface="Raleway" pitchFamily="2" charset="0"/>
                <a:ea typeface="Times New Roman" panose="02020603050405020304" pitchFamily="18" charset="0"/>
              </a:rPr>
              <a:t>os. L</a:t>
            </a:r>
            <a:r>
              <a:rPr lang="es-MX" sz="2500" spc="-20" dirty="0">
                <a:latin typeface="Raleway" pitchFamily="2" charset="0"/>
                <a:ea typeface="Times New Roman" panose="02020603050405020304" pitchFamily="18" charset="0"/>
              </a:rPr>
              <a:t>a</a:t>
            </a:r>
            <a:r>
              <a:rPr lang="es-MX" sz="2500" dirty="0">
                <a:latin typeface="Raleway" pitchFamily="2" charset="0"/>
                <a:ea typeface="Times New Roman" panose="02020603050405020304" pitchFamily="18" charset="0"/>
              </a:rPr>
              <a:t>s</a:t>
            </a:r>
            <a:r>
              <a:rPr lang="es-MX" sz="2500" spc="29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comis</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o</a:t>
            </a:r>
            <a:r>
              <a:rPr lang="es-MX" sz="2500" spc="-5"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es</a:t>
            </a:r>
            <a:r>
              <a:rPr lang="es-MX" sz="2500" spc="30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en</a:t>
            </a:r>
            <a:r>
              <a:rPr lang="es-MX" sz="2500" spc="28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el ext</a:t>
            </a:r>
            <a:r>
              <a:rPr lang="es-MX" sz="2500" spc="5" dirty="0">
                <a:latin typeface="Raleway" pitchFamily="2" charset="0"/>
                <a:ea typeface="Times New Roman" panose="02020603050405020304" pitchFamily="18" charset="0"/>
              </a:rPr>
              <a:t>r</a:t>
            </a:r>
            <a:r>
              <a:rPr lang="es-MX" sz="2500" dirty="0">
                <a:latin typeface="Raleway" pitchFamily="2" charset="0"/>
                <a:ea typeface="Times New Roman" panose="02020603050405020304" pitchFamily="18" charset="0"/>
              </a:rPr>
              <a:t>a</a:t>
            </a:r>
            <a:r>
              <a:rPr lang="es-MX" sz="2500" spc="-20" dirty="0">
                <a:latin typeface="Raleway" pitchFamily="2" charset="0"/>
                <a:ea typeface="Times New Roman" panose="02020603050405020304" pitchFamily="18" charset="0"/>
              </a:rPr>
              <a:t>n</a:t>
            </a:r>
            <a:r>
              <a:rPr lang="es-MX" sz="2500" spc="5" dirty="0">
                <a:latin typeface="Raleway" pitchFamily="2" charset="0"/>
                <a:ea typeface="Times New Roman" panose="02020603050405020304" pitchFamily="18" charset="0"/>
              </a:rPr>
              <a:t>j</a:t>
            </a:r>
            <a:r>
              <a:rPr lang="es-MX" sz="2500" dirty="0">
                <a:latin typeface="Raleway" pitchFamily="2" charset="0"/>
                <a:ea typeface="Times New Roman" panose="02020603050405020304" pitchFamily="18" charset="0"/>
              </a:rPr>
              <a:t>ero</a:t>
            </a:r>
            <a:r>
              <a:rPr lang="es-MX" sz="2500" spc="50" dirty="0">
                <a:latin typeface="Raleway" pitchFamily="2" charset="0"/>
                <a:ea typeface="Times New Roman" panose="02020603050405020304" pitchFamily="18" charset="0"/>
              </a:rPr>
              <a:t> </a:t>
            </a:r>
            <a:r>
              <a:rPr lang="es-MX" sz="2500" b="1" spc="20" dirty="0">
                <a:solidFill>
                  <a:schemeClr val="accent1">
                    <a:lumMod val="75000"/>
                  </a:schemeClr>
                </a:solidFill>
                <a:latin typeface="Raleway" pitchFamily="2" charset="0"/>
                <a:ea typeface="Times New Roman" panose="02020603050405020304" pitchFamily="18" charset="0"/>
              </a:rPr>
              <a:t>académicas, administrativas o de proyectos de investigación</a:t>
            </a:r>
            <a:r>
              <a:rPr lang="es-MX" sz="2500" b="1" dirty="0">
                <a:solidFill>
                  <a:schemeClr val="accent1">
                    <a:lumMod val="75000"/>
                  </a:schemeClr>
                </a:solidFill>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serán</a:t>
            </a:r>
            <a:r>
              <a:rPr lang="es-MX" sz="2500" spc="6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a</a:t>
            </a:r>
            <a:r>
              <a:rPr lang="es-MX" sz="2500" spc="-20" dirty="0">
                <a:latin typeface="Raleway" pitchFamily="2" charset="0"/>
                <a:ea typeface="Times New Roman" panose="02020603050405020304" pitchFamily="18" charset="0"/>
              </a:rPr>
              <a:t>u</a:t>
            </a:r>
            <a:r>
              <a:rPr lang="es-MX" sz="2500" dirty="0">
                <a:latin typeface="Raleway" pitchFamily="2" charset="0"/>
                <a:ea typeface="Times New Roman" panose="02020603050405020304" pitchFamily="18" charset="0"/>
              </a:rPr>
              <a:t>tori</a:t>
            </a:r>
            <a:r>
              <a:rPr lang="es-MX" sz="2500" spc="-15" dirty="0">
                <a:latin typeface="Raleway" pitchFamily="2" charset="0"/>
                <a:ea typeface="Times New Roman" panose="02020603050405020304" pitchFamily="18" charset="0"/>
              </a:rPr>
              <a:t>z</a:t>
            </a:r>
            <a:r>
              <a:rPr lang="es-MX" sz="2500" dirty="0">
                <a:latin typeface="Raleway" pitchFamily="2" charset="0"/>
                <a:ea typeface="Times New Roman" panose="02020603050405020304" pitchFamily="18" charset="0"/>
              </a:rPr>
              <a:t>a</a:t>
            </a:r>
            <a:r>
              <a:rPr lang="es-MX" sz="2500" spc="-5" dirty="0">
                <a:latin typeface="Raleway" pitchFamily="2" charset="0"/>
                <a:ea typeface="Times New Roman" panose="02020603050405020304" pitchFamily="18" charset="0"/>
              </a:rPr>
              <a:t>d</a:t>
            </a:r>
            <a:r>
              <a:rPr lang="es-MX" sz="2500" dirty="0">
                <a:latin typeface="Raleway" pitchFamily="2" charset="0"/>
                <a:ea typeface="Times New Roman" panose="02020603050405020304" pitchFamily="18" charset="0"/>
              </a:rPr>
              <a:t>as</a:t>
            </a:r>
            <a:r>
              <a:rPr lang="es-MX" sz="2500" spc="6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p</a:t>
            </a:r>
            <a:r>
              <a:rPr lang="es-MX" sz="2500" spc="-5" dirty="0">
                <a:latin typeface="Raleway" pitchFamily="2" charset="0"/>
                <a:ea typeface="Times New Roman" panose="02020603050405020304" pitchFamily="18" charset="0"/>
              </a:rPr>
              <a:t>o</a:t>
            </a:r>
            <a:r>
              <a:rPr lang="es-MX" sz="2500" dirty="0">
                <a:latin typeface="Raleway" pitchFamily="2" charset="0"/>
                <a:ea typeface="Times New Roman" panose="02020603050405020304" pitchFamily="18" charset="0"/>
              </a:rPr>
              <a:t>r</a:t>
            </a:r>
            <a:r>
              <a:rPr lang="es-MX" sz="2500" spc="6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la persona</a:t>
            </a:r>
            <a:r>
              <a:rPr lang="es-MX" sz="2500" spc="6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t</a:t>
            </a:r>
            <a:r>
              <a:rPr lang="es-MX" sz="2500" spc="-2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tu</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ar</a:t>
            </a:r>
            <a:r>
              <a:rPr lang="es-MX" sz="2500" spc="6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de</a:t>
            </a:r>
            <a:r>
              <a:rPr lang="es-MX" sz="2500" spc="60"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a</a:t>
            </a:r>
            <a:r>
              <a:rPr lang="es-MX" sz="2500" spc="50" dirty="0">
                <a:latin typeface="Raleway" pitchFamily="2" charset="0"/>
                <a:ea typeface="Times New Roman" panose="02020603050405020304" pitchFamily="18" charset="0"/>
              </a:rPr>
              <a:t> </a:t>
            </a:r>
            <a:r>
              <a:rPr lang="es-MX" sz="2500" spc="-5"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nti</a:t>
            </a:r>
            <a:r>
              <a:rPr lang="es-MX" sz="2500" spc="-5" dirty="0">
                <a:latin typeface="Raleway" pitchFamily="2" charset="0"/>
                <a:ea typeface="Times New Roman" panose="02020603050405020304" pitchFamily="18" charset="0"/>
              </a:rPr>
              <a:t>d</a:t>
            </a:r>
            <a:r>
              <a:rPr lang="es-MX" sz="2500" dirty="0">
                <a:latin typeface="Raleway" pitchFamily="2" charset="0"/>
                <a:ea typeface="Times New Roman" panose="02020603050405020304" pitchFamily="18" charset="0"/>
              </a:rPr>
              <a:t>ad</a:t>
            </a:r>
            <a:r>
              <a:rPr lang="es-MX" sz="2500" spc="6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o</a:t>
            </a:r>
            <a:r>
              <a:rPr lang="es-MX" sz="2500" spc="60"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D</a:t>
            </a:r>
            <a:r>
              <a:rPr lang="es-MX" sz="2500" dirty="0">
                <a:latin typeface="Raleway" pitchFamily="2" charset="0"/>
                <a:ea typeface="Times New Roman" panose="02020603050405020304" pitchFamily="18" charset="0"/>
              </a:rPr>
              <a:t>e</a:t>
            </a:r>
            <a:r>
              <a:rPr lang="es-MX" sz="2500" spc="-5" dirty="0">
                <a:latin typeface="Raleway" pitchFamily="2" charset="0"/>
                <a:ea typeface="Times New Roman" panose="02020603050405020304" pitchFamily="18" charset="0"/>
              </a:rPr>
              <a:t>p</a:t>
            </a:r>
            <a:r>
              <a:rPr lang="es-MX" sz="2500" dirty="0">
                <a:latin typeface="Raleway" pitchFamily="2" charset="0"/>
                <a:ea typeface="Times New Roman" panose="02020603050405020304" pitchFamily="18" charset="0"/>
              </a:rPr>
              <a:t>e</a:t>
            </a:r>
            <a:r>
              <a:rPr lang="es-MX" sz="2500" spc="-5"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d</a:t>
            </a:r>
            <a:r>
              <a:rPr lang="es-MX" sz="2500" spc="-5"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nc</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a.</a:t>
            </a:r>
            <a:r>
              <a:rPr lang="es-MX" sz="2500" spc="55" dirty="0">
                <a:latin typeface="Raleway" pitchFamily="2" charset="0"/>
                <a:ea typeface="Times New Roman" panose="02020603050405020304" pitchFamily="18" charset="0"/>
              </a:rPr>
              <a:t> </a:t>
            </a:r>
            <a:r>
              <a:rPr lang="es-MX" sz="2500" spc="-5" dirty="0">
                <a:latin typeface="Raleway" pitchFamily="2" charset="0"/>
                <a:ea typeface="Times New Roman" panose="02020603050405020304" pitchFamily="18" charset="0"/>
              </a:rPr>
              <a:t>A</a:t>
            </a:r>
            <a:r>
              <a:rPr lang="es-MX" sz="2500" dirty="0">
                <a:latin typeface="Raleway" pitchFamily="2" charset="0"/>
                <a:ea typeface="Times New Roman" panose="02020603050405020304" pitchFamily="18" charset="0"/>
              </a:rPr>
              <a:t>mb</a:t>
            </a:r>
            <a:r>
              <a:rPr lang="es-MX" sz="2500" spc="-5" dirty="0">
                <a:latin typeface="Raleway" pitchFamily="2" charset="0"/>
                <a:ea typeface="Times New Roman" panose="02020603050405020304" pitchFamily="18" charset="0"/>
              </a:rPr>
              <a:t>a</a:t>
            </a:r>
            <a:r>
              <a:rPr lang="es-MX" sz="2500" dirty="0">
                <a:latin typeface="Raleway" pitchFamily="2" charset="0"/>
                <a:ea typeface="Times New Roman" panose="02020603050405020304" pitchFamily="18" charset="0"/>
              </a:rPr>
              <a:t>s</a:t>
            </a:r>
            <a:r>
              <a:rPr lang="es-MX" sz="2500" spc="6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q</a:t>
            </a:r>
            <a:r>
              <a:rPr lang="es-MX" sz="2500" spc="-5" dirty="0">
                <a:latin typeface="Raleway" pitchFamily="2" charset="0"/>
                <a:ea typeface="Times New Roman" panose="02020603050405020304" pitchFamily="18" charset="0"/>
              </a:rPr>
              <a:t>u</a:t>
            </a:r>
            <a:r>
              <a:rPr lang="es-MX" sz="2500" dirty="0">
                <a:latin typeface="Raleway" pitchFamily="2" charset="0"/>
                <a:ea typeface="Times New Roman" panose="02020603050405020304" pitchFamily="18" charset="0"/>
              </a:rPr>
              <a:t>e</a:t>
            </a:r>
            <a:r>
              <a:rPr lang="es-MX" sz="2500" spc="-5" dirty="0">
                <a:latin typeface="Raleway" pitchFamily="2" charset="0"/>
                <a:ea typeface="Times New Roman" panose="02020603050405020304" pitchFamily="18" charset="0"/>
              </a:rPr>
              <a:t>d</a:t>
            </a:r>
            <a:r>
              <a:rPr lang="es-MX" sz="2500" dirty="0">
                <a:latin typeface="Raleway" pitchFamily="2" charset="0"/>
                <a:ea typeface="Times New Roman" panose="02020603050405020304" pitchFamily="18" charset="0"/>
              </a:rPr>
              <a:t>arán fo</a:t>
            </a:r>
            <a:r>
              <a:rPr lang="es-MX" sz="2500" spc="-10" dirty="0">
                <a:latin typeface="Raleway" pitchFamily="2" charset="0"/>
                <a:ea typeface="Times New Roman" panose="02020603050405020304" pitchFamily="18" charset="0"/>
              </a:rPr>
              <a:t>r</a:t>
            </a:r>
            <a:r>
              <a:rPr lang="es-MX" sz="2500" dirty="0">
                <a:latin typeface="Raleway" pitchFamily="2" charset="0"/>
                <a:ea typeface="Times New Roman" panose="02020603050405020304" pitchFamily="18" charset="0"/>
              </a:rPr>
              <a:t>ma</a:t>
            </a:r>
            <a:r>
              <a:rPr lang="es-MX" sz="2500" spc="-10" dirty="0">
                <a:latin typeface="Raleway" pitchFamily="2" charset="0"/>
                <a:ea typeface="Times New Roman" panose="02020603050405020304" pitchFamily="18" charset="0"/>
              </a:rPr>
              <a:t>li</a:t>
            </a:r>
            <a:r>
              <a:rPr lang="es-MX" sz="2500" dirty="0">
                <a:latin typeface="Raleway" pitchFamily="2" charset="0"/>
                <a:ea typeface="Times New Roman" panose="02020603050405020304" pitchFamily="18" charset="0"/>
              </a:rPr>
              <a:t>za</a:t>
            </a:r>
            <a:r>
              <a:rPr lang="es-MX" sz="2500" spc="-5" dirty="0">
                <a:latin typeface="Raleway" pitchFamily="2" charset="0"/>
                <a:ea typeface="Times New Roman" panose="02020603050405020304" pitchFamily="18" charset="0"/>
              </a:rPr>
              <a:t>d</a:t>
            </a:r>
            <a:r>
              <a:rPr lang="es-MX" sz="2500" dirty="0">
                <a:latin typeface="Raleway" pitchFamily="2" charset="0"/>
                <a:ea typeface="Times New Roman" panose="02020603050405020304" pitchFamily="18" charset="0"/>
              </a:rPr>
              <a:t>as</a:t>
            </a:r>
            <a:r>
              <a:rPr lang="es-MX" sz="2500" spc="7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con</a:t>
            </a:r>
            <a:r>
              <a:rPr lang="es-MX" sz="2500" spc="6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el</a:t>
            </a:r>
            <a:r>
              <a:rPr lang="es-MX" sz="2500" spc="5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ofic</a:t>
            </a:r>
            <a:r>
              <a:rPr lang="es-MX" sz="2500" spc="-2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o</a:t>
            </a:r>
            <a:r>
              <a:rPr lang="es-MX" sz="2500" spc="7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de</a:t>
            </a:r>
            <a:r>
              <a:rPr lang="es-MX" sz="2500" spc="6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c</a:t>
            </a:r>
            <a:r>
              <a:rPr lang="es-MX" sz="2500" spc="-15" dirty="0">
                <a:latin typeface="Raleway" pitchFamily="2" charset="0"/>
                <a:ea typeface="Times New Roman" panose="02020603050405020304" pitchFamily="18" charset="0"/>
              </a:rPr>
              <a:t>o</a:t>
            </a:r>
            <a:r>
              <a:rPr lang="es-MX" sz="2500" dirty="0">
                <a:latin typeface="Raleway" pitchFamily="2" charset="0"/>
                <a:ea typeface="Times New Roman" panose="02020603050405020304" pitchFamily="18" charset="0"/>
              </a:rPr>
              <a:t>m</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s</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ón</a:t>
            </a:r>
            <a:r>
              <a:rPr lang="es-MX" sz="2500" spc="70" dirty="0">
                <a:latin typeface="Raleway" pitchFamily="2" charset="0"/>
                <a:ea typeface="Times New Roman" panose="02020603050405020304" pitchFamily="18" charset="0"/>
              </a:rPr>
              <a:t> o para los casos que se realicen solicitudes de apoyo, con el v</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sto</a:t>
            </a:r>
            <a:r>
              <a:rPr lang="es-MX" sz="2500" spc="6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b</a:t>
            </a:r>
            <a:r>
              <a:rPr lang="es-MX" sz="2500" spc="-20" dirty="0">
                <a:latin typeface="Raleway" pitchFamily="2" charset="0"/>
                <a:ea typeface="Times New Roman" panose="02020603050405020304" pitchFamily="18" charset="0"/>
              </a:rPr>
              <a:t>u</a:t>
            </a:r>
            <a:r>
              <a:rPr lang="es-MX" sz="2500" dirty="0">
                <a:latin typeface="Raleway" pitchFamily="2" charset="0"/>
                <a:ea typeface="Times New Roman" panose="02020603050405020304" pitchFamily="18" charset="0"/>
              </a:rPr>
              <a:t>e</a:t>
            </a:r>
            <a:r>
              <a:rPr lang="es-MX" sz="2500" spc="-5"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o</a:t>
            </a:r>
            <a:r>
              <a:rPr lang="es-MX" sz="2500" spc="7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de</a:t>
            </a:r>
            <a:r>
              <a:rPr lang="es-MX" sz="2500" spc="60"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a</a:t>
            </a:r>
            <a:r>
              <a:rPr lang="es-MX" sz="2500" spc="7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a</a:t>
            </a:r>
            <a:r>
              <a:rPr lang="es-MX" sz="2500" spc="-20" dirty="0">
                <a:latin typeface="Raleway" pitchFamily="2" charset="0"/>
                <a:ea typeface="Times New Roman" panose="02020603050405020304" pitchFamily="18" charset="0"/>
              </a:rPr>
              <a:t>u</a:t>
            </a:r>
            <a:r>
              <a:rPr lang="es-MX" sz="2500" dirty="0">
                <a:latin typeface="Raleway" pitchFamily="2" charset="0"/>
                <a:ea typeface="Times New Roman" panose="02020603050405020304" pitchFamily="18" charset="0"/>
              </a:rPr>
              <a:t>tori</a:t>
            </a:r>
            <a:r>
              <a:rPr lang="es-MX" sz="2500" spc="-5" dirty="0">
                <a:latin typeface="Raleway" pitchFamily="2" charset="0"/>
                <a:ea typeface="Times New Roman" panose="02020603050405020304" pitchFamily="18" charset="0"/>
              </a:rPr>
              <a:t>d</a:t>
            </a:r>
            <a:r>
              <a:rPr lang="es-MX" sz="2500" dirty="0">
                <a:latin typeface="Raleway" pitchFamily="2" charset="0"/>
                <a:ea typeface="Times New Roman" panose="02020603050405020304" pitchFamily="18" charset="0"/>
              </a:rPr>
              <a:t>ad</a:t>
            </a:r>
            <a:r>
              <a:rPr lang="es-MX" sz="2500" spc="6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c</a:t>
            </a:r>
            <a:r>
              <a:rPr lang="es-MX" sz="2500" spc="-15" dirty="0">
                <a:latin typeface="Raleway" pitchFamily="2" charset="0"/>
                <a:ea typeface="Times New Roman" panose="02020603050405020304" pitchFamily="18" charset="0"/>
              </a:rPr>
              <a:t>o</a:t>
            </a:r>
            <a:r>
              <a:rPr lang="es-MX" sz="2500" spc="-10" dirty="0">
                <a:latin typeface="Raleway" pitchFamily="2" charset="0"/>
                <a:ea typeface="Times New Roman" panose="02020603050405020304" pitchFamily="18" charset="0"/>
              </a:rPr>
              <a:t>m</a:t>
            </a:r>
            <a:r>
              <a:rPr lang="es-MX" sz="2500" dirty="0">
                <a:latin typeface="Raleway" pitchFamily="2" charset="0"/>
                <a:ea typeface="Times New Roman" panose="02020603050405020304" pitchFamily="18" charset="0"/>
              </a:rPr>
              <a:t>p</a:t>
            </a:r>
            <a:r>
              <a:rPr lang="es-MX" sz="2500" spc="-5"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te</a:t>
            </a:r>
            <a:r>
              <a:rPr lang="es-MX" sz="2500" spc="-5"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te</a:t>
            </a:r>
            <a:r>
              <a:rPr lang="es-MX" sz="2500" spc="6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so</a:t>
            </a:r>
            <a:r>
              <a:rPr lang="es-MX" sz="2500" spc="-20" dirty="0">
                <a:latin typeface="Raleway" pitchFamily="2" charset="0"/>
                <a:ea typeface="Times New Roman" panose="02020603050405020304" pitchFamily="18" charset="0"/>
              </a:rPr>
              <a:t>b</a:t>
            </a:r>
            <a:r>
              <a:rPr lang="es-MX" sz="2500" dirty="0">
                <a:latin typeface="Raleway" pitchFamily="2" charset="0"/>
                <a:ea typeface="Times New Roman" panose="02020603050405020304" pitchFamily="18" charset="0"/>
              </a:rPr>
              <a:t>re el documento de</a:t>
            </a:r>
            <a:r>
              <a:rPr lang="es-MX" sz="2500" spc="7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p</a:t>
            </a:r>
            <a:r>
              <a:rPr lang="es-MX" sz="2500" spc="-5"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t</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c</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ón,</a:t>
            </a:r>
            <a:r>
              <a:rPr lang="es-MX" sz="2500" spc="-6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s</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em</a:t>
            </a:r>
            <a:r>
              <a:rPr lang="es-MX" sz="2500" spc="-15" dirty="0">
                <a:latin typeface="Raleway" pitchFamily="2" charset="0"/>
                <a:ea typeface="Times New Roman" panose="02020603050405020304" pitchFamily="18" charset="0"/>
              </a:rPr>
              <a:t>p</a:t>
            </a:r>
            <a:r>
              <a:rPr lang="es-MX" sz="2500" dirty="0">
                <a:latin typeface="Raleway" pitchFamily="2" charset="0"/>
                <a:ea typeface="Times New Roman" panose="02020603050405020304" pitchFamily="18" charset="0"/>
              </a:rPr>
              <a:t>re</a:t>
            </a:r>
            <a:r>
              <a:rPr lang="es-MX" sz="2500" spc="-7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y</a:t>
            </a:r>
            <a:r>
              <a:rPr lang="es-MX" sz="2500" spc="-55" dirty="0">
                <a:latin typeface="Raleway" pitchFamily="2" charset="0"/>
                <a:ea typeface="Times New Roman" panose="02020603050405020304" pitchFamily="18" charset="0"/>
              </a:rPr>
              <a:t> </a:t>
            </a:r>
            <a:r>
              <a:rPr lang="es-MX" sz="2500" spc="-15" dirty="0">
                <a:latin typeface="Raleway" pitchFamily="2" charset="0"/>
                <a:ea typeface="Times New Roman" panose="02020603050405020304" pitchFamily="18" charset="0"/>
              </a:rPr>
              <a:t>c</a:t>
            </a:r>
            <a:r>
              <a:rPr lang="es-MX" sz="2500" dirty="0">
                <a:latin typeface="Raleway" pitchFamily="2" charset="0"/>
                <a:ea typeface="Times New Roman" panose="02020603050405020304" pitchFamily="18" charset="0"/>
              </a:rPr>
              <a:t>u</a:t>
            </a:r>
            <a:r>
              <a:rPr lang="es-MX" sz="2500" spc="-5" dirty="0">
                <a:latin typeface="Raleway" pitchFamily="2" charset="0"/>
                <a:ea typeface="Times New Roman" panose="02020603050405020304" pitchFamily="18" charset="0"/>
              </a:rPr>
              <a:t>a</a:t>
            </a:r>
            <a:r>
              <a:rPr lang="es-MX" sz="2500" dirty="0">
                <a:latin typeface="Raleway" pitchFamily="2" charset="0"/>
                <a:ea typeface="Times New Roman" panose="02020603050405020304" pitchFamily="18" charset="0"/>
              </a:rPr>
              <a:t>n</a:t>
            </a:r>
            <a:r>
              <a:rPr lang="es-MX" sz="2500" spc="-5" dirty="0">
                <a:latin typeface="Raleway" pitchFamily="2" charset="0"/>
                <a:ea typeface="Times New Roman" panose="02020603050405020304" pitchFamily="18" charset="0"/>
              </a:rPr>
              <a:t>d</a:t>
            </a:r>
            <a:r>
              <a:rPr lang="es-MX" sz="2500" dirty="0">
                <a:latin typeface="Raleway" pitchFamily="2" charset="0"/>
                <a:ea typeface="Times New Roman" panose="02020603050405020304" pitchFamily="18" charset="0"/>
              </a:rPr>
              <a:t>o</a:t>
            </a:r>
            <a:r>
              <a:rPr lang="es-MX" sz="2500" spc="-6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se</a:t>
            </a:r>
            <a:r>
              <a:rPr lang="es-MX" sz="2500" spc="-7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ati</a:t>
            </a:r>
            <a:r>
              <a:rPr lang="es-MX" sz="2500" spc="-5"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n</a:t>
            </a:r>
            <a:r>
              <a:rPr lang="es-MX" sz="2500" spc="-5" dirty="0">
                <a:latin typeface="Raleway" pitchFamily="2" charset="0"/>
                <a:ea typeface="Times New Roman" panose="02020603050405020304" pitchFamily="18" charset="0"/>
              </a:rPr>
              <a:t>d</a:t>
            </a:r>
            <a:r>
              <a:rPr lang="es-MX" sz="2500" dirty="0">
                <a:latin typeface="Raleway" pitchFamily="2" charset="0"/>
                <a:ea typeface="Times New Roman" panose="02020603050405020304" pitchFamily="18" charset="0"/>
              </a:rPr>
              <a:t>a a la n</a:t>
            </a:r>
            <a:r>
              <a:rPr lang="es-MX" sz="2500" spc="-5" dirty="0">
                <a:latin typeface="Raleway" pitchFamily="2" charset="0"/>
                <a:ea typeface="Times New Roman" panose="02020603050405020304" pitchFamily="18" charset="0"/>
              </a:rPr>
              <a:t>o</a:t>
            </a:r>
            <a:r>
              <a:rPr lang="es-MX" sz="2500" spc="-10" dirty="0">
                <a:latin typeface="Raleway" pitchFamily="2" charset="0"/>
                <a:ea typeface="Times New Roman" panose="02020603050405020304" pitchFamily="18" charset="0"/>
              </a:rPr>
              <a:t>r</a:t>
            </a:r>
            <a:r>
              <a:rPr lang="es-MX" sz="2500" dirty="0">
                <a:latin typeface="Raleway" pitchFamily="2" charset="0"/>
                <a:ea typeface="Times New Roman" panose="02020603050405020304" pitchFamily="18" charset="0"/>
              </a:rPr>
              <a:t>mativ</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d</a:t>
            </a:r>
            <a:r>
              <a:rPr lang="es-MX" sz="2500" spc="-5" dirty="0">
                <a:latin typeface="Raleway" pitchFamily="2" charset="0"/>
                <a:ea typeface="Times New Roman" panose="02020603050405020304" pitchFamily="18" charset="0"/>
              </a:rPr>
              <a:t>a</a:t>
            </a:r>
            <a:r>
              <a:rPr lang="es-MX" sz="2500" dirty="0">
                <a:latin typeface="Raleway" pitchFamily="2" charset="0"/>
                <a:ea typeface="Times New Roman" panose="02020603050405020304" pitchFamily="18" charset="0"/>
              </a:rPr>
              <a:t>d ap</a:t>
            </a:r>
            <a:r>
              <a:rPr lang="es-MX" sz="2500" spc="-10" dirty="0">
                <a:latin typeface="Raleway" pitchFamily="2" charset="0"/>
                <a:ea typeface="Times New Roman" panose="02020603050405020304" pitchFamily="18" charset="0"/>
              </a:rPr>
              <a:t>l</a:t>
            </a:r>
            <a:r>
              <a:rPr lang="es-MX" sz="2500" spc="-5"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ca</a:t>
            </a:r>
            <a:r>
              <a:rPr lang="es-MX" sz="2500" spc="-20" dirty="0">
                <a:latin typeface="Raleway" pitchFamily="2" charset="0"/>
                <a:ea typeface="Times New Roman" panose="02020603050405020304" pitchFamily="18" charset="0"/>
              </a:rPr>
              <a:t>b</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e. Esta disposición no será aplicable a las personas titulares de las Entidades y Dependencias. </a:t>
            </a:r>
          </a:p>
        </p:txBody>
      </p:sp>
    </p:spTree>
    <p:extLst>
      <p:ext uri="{BB962C8B-B14F-4D97-AF65-F5344CB8AC3E}">
        <p14:creationId xmlns:p14="http://schemas.microsoft.com/office/powerpoint/2010/main" val="32996066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C4450-F667-DE37-8467-EAC86AA670C9}"/>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C1D8102-12AC-713F-C3B6-BC38FCA62CAD}"/>
              </a:ext>
            </a:extLst>
          </p:cNvPr>
          <p:cNvSpPr txBox="1">
            <a:spLocks noGrp="1"/>
          </p:cNvSpPr>
          <p:nvPr>
            <p:ph type="title"/>
          </p:nvPr>
        </p:nvSpPr>
        <p:spPr>
          <a:prstGeom prst="rect">
            <a:avLst/>
          </a:prstGeom>
        </p:spPr>
        <p:txBody>
          <a:bodyPr vert="horz" wrap="square" lIns="0" tIns="12700" rIns="0" bIns="0" rtlCol="0">
            <a:spAutoFit/>
          </a:bodyPr>
          <a:lstStyle/>
          <a:p>
            <a:pPr marL="12700" algn="ctr">
              <a:lnSpc>
                <a:spcPct val="100000"/>
              </a:lnSpc>
              <a:spcBef>
                <a:spcPts val="100"/>
              </a:spcBef>
            </a:pPr>
            <a:r>
              <a:rPr lang="es-ES" spc="165" dirty="0"/>
              <a:t>ARTÍCULOS MODIFICADOS</a:t>
            </a:r>
            <a:endParaRPr spc="195" dirty="0"/>
          </a:p>
        </p:txBody>
      </p:sp>
      <p:sp>
        <p:nvSpPr>
          <p:cNvPr id="5" name="object 5">
            <a:extLst>
              <a:ext uri="{FF2B5EF4-FFF2-40B4-BE49-F238E27FC236}">
                <a16:creationId xmlns:a16="http://schemas.microsoft.com/office/drawing/2014/main" id="{091B4014-79A3-0AAD-9C67-5D5A43EA6DB8}"/>
              </a:ext>
            </a:extLst>
          </p:cNvPr>
          <p:cNvSpPr/>
          <p:nvPr/>
        </p:nvSpPr>
        <p:spPr>
          <a:xfrm>
            <a:off x="6242398" y="9133199"/>
            <a:ext cx="3060065" cy="0"/>
          </a:xfrm>
          <a:custGeom>
            <a:avLst/>
            <a:gdLst/>
            <a:ahLst/>
            <a:cxnLst/>
            <a:rect l="l" t="t" r="r" b="b"/>
            <a:pathLst>
              <a:path w="3060065">
                <a:moveTo>
                  <a:pt x="3060001" y="0"/>
                </a:moveTo>
                <a:lnTo>
                  <a:pt x="0" y="0"/>
                </a:lnTo>
              </a:path>
            </a:pathLst>
          </a:custGeom>
          <a:ln w="6350">
            <a:solidFill>
              <a:srgbClr val="123358"/>
            </a:solidFill>
          </a:ln>
        </p:spPr>
        <p:txBody>
          <a:bodyPr wrap="square" lIns="0" tIns="0" rIns="0" bIns="0" rtlCol="0"/>
          <a:lstStyle/>
          <a:p>
            <a:endParaRPr/>
          </a:p>
        </p:txBody>
      </p:sp>
      <p:sp>
        <p:nvSpPr>
          <p:cNvPr id="40" name="object 40">
            <a:extLst>
              <a:ext uri="{FF2B5EF4-FFF2-40B4-BE49-F238E27FC236}">
                <a16:creationId xmlns:a16="http://schemas.microsoft.com/office/drawing/2014/main" id="{577E0551-FD5E-CD84-F0B1-C7CFB01F29E4}"/>
              </a:ext>
            </a:extLst>
          </p:cNvPr>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sp>
        <p:nvSpPr>
          <p:cNvPr id="3" name="Marcador de contenido 2">
            <a:extLst>
              <a:ext uri="{FF2B5EF4-FFF2-40B4-BE49-F238E27FC236}">
                <a16:creationId xmlns:a16="http://schemas.microsoft.com/office/drawing/2014/main" id="{704D1937-3386-3975-C7D0-047F07C12E6D}"/>
              </a:ext>
            </a:extLst>
          </p:cNvPr>
          <p:cNvSpPr txBox="1">
            <a:spLocks/>
          </p:cNvSpPr>
          <p:nvPr/>
        </p:nvSpPr>
        <p:spPr>
          <a:xfrm>
            <a:off x="1752600" y="1981200"/>
            <a:ext cx="12039600" cy="5579143"/>
          </a:xfrm>
          <a:prstGeom prst="rect">
            <a:avLst/>
          </a:prstGeom>
        </p:spPr>
        <p:txBody>
          <a:bodyPr wrap="square" lIns="0" tIns="0" rIns="0" bIns="0">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46088" indent="11113" algn="just" eaLnBrk="0" hangingPunct="0">
              <a:spcBef>
                <a:spcPts val="280"/>
              </a:spcBef>
              <a:tabLst>
                <a:tab pos="1524000" algn="l"/>
              </a:tabLst>
            </a:pPr>
            <a:r>
              <a:rPr lang="es-MX" sz="2500" dirty="0">
                <a:latin typeface="Raleway" pitchFamily="2" charset="0"/>
                <a:ea typeface="Times New Roman" panose="02020603050405020304" pitchFamily="18" charset="0"/>
                <a:cs typeface="Calibri" panose="020F0502020204030204" pitchFamily="34" charset="0"/>
              </a:rPr>
              <a:t>En el </a:t>
            </a:r>
            <a:r>
              <a:rPr lang="es-MX" sz="2500" b="1" dirty="0">
                <a:latin typeface="Raleway" pitchFamily="2" charset="0"/>
                <a:ea typeface="Times New Roman" panose="02020603050405020304" pitchFamily="18" charset="0"/>
                <a:cs typeface="Calibri" panose="020F0502020204030204" pitchFamily="34" charset="0"/>
              </a:rPr>
              <a:t>artículo 32 Tabulador para pago de viáticos nacionales, </a:t>
            </a:r>
            <a:r>
              <a:rPr lang="es-MX" sz="2500" dirty="0">
                <a:latin typeface="Raleway" pitchFamily="2" charset="0"/>
                <a:ea typeface="Times New Roman" panose="02020603050405020304" pitchFamily="18" charset="0"/>
                <a:cs typeface="Calibri" panose="020F0502020204030204" pitchFamily="34" charset="0"/>
              </a:rPr>
              <a:t>se puntualiza que la presentación de comprobantes de gasto con requisitos fiscales es aplicable para todos los viáticos nacionales.</a:t>
            </a:r>
          </a:p>
          <a:p>
            <a:pPr marL="446088" indent="11113" algn="r" eaLnBrk="0" hangingPunct="0">
              <a:spcBef>
                <a:spcPts val="280"/>
              </a:spcBef>
              <a:tabLst>
                <a:tab pos="1524000" algn="l"/>
              </a:tabLst>
            </a:pPr>
            <a:r>
              <a:rPr lang="es-MX" sz="2500" b="1" dirty="0">
                <a:latin typeface="Raleway" pitchFamily="2" charset="0"/>
              </a:rPr>
              <a:t>T</a:t>
            </a:r>
            <a:r>
              <a:rPr lang="es-MX" sz="2500" b="1" spc="-5" dirty="0">
                <a:latin typeface="Raleway" pitchFamily="2" charset="0"/>
              </a:rPr>
              <a:t>a</a:t>
            </a:r>
            <a:r>
              <a:rPr lang="es-MX" sz="2500" b="1" spc="-65" dirty="0">
                <a:latin typeface="Raleway" pitchFamily="2" charset="0"/>
              </a:rPr>
              <a:t>bu</a:t>
            </a:r>
            <a:r>
              <a:rPr lang="es-MX" sz="2500" b="1" spc="-70" dirty="0">
                <a:latin typeface="Raleway" pitchFamily="2" charset="0"/>
              </a:rPr>
              <a:t>l</a:t>
            </a:r>
            <a:r>
              <a:rPr lang="es-MX" sz="2500" b="1" dirty="0">
                <a:latin typeface="Raleway" pitchFamily="2" charset="0"/>
              </a:rPr>
              <a:t>a</a:t>
            </a:r>
            <a:r>
              <a:rPr lang="es-MX" sz="2500" b="1" spc="-65" dirty="0">
                <a:latin typeface="Raleway" pitchFamily="2" charset="0"/>
              </a:rPr>
              <a:t>do</a:t>
            </a:r>
            <a:r>
              <a:rPr lang="es-MX" sz="2500" b="1" dirty="0">
                <a:latin typeface="Raleway" pitchFamily="2" charset="0"/>
              </a:rPr>
              <a:t>r</a:t>
            </a:r>
            <a:r>
              <a:rPr lang="es-MX" sz="2500" b="1" spc="-55" dirty="0">
                <a:latin typeface="Raleway" pitchFamily="2" charset="0"/>
              </a:rPr>
              <a:t> </a:t>
            </a:r>
            <a:r>
              <a:rPr lang="es-MX" sz="2500" b="1" spc="-65" dirty="0">
                <a:latin typeface="Raleway" pitchFamily="2" charset="0"/>
              </a:rPr>
              <a:t>p</a:t>
            </a:r>
            <a:r>
              <a:rPr lang="es-MX" sz="2500" b="1" spc="-5" dirty="0">
                <a:latin typeface="Raleway" pitchFamily="2" charset="0"/>
              </a:rPr>
              <a:t>a</a:t>
            </a:r>
            <a:r>
              <a:rPr lang="es-MX" sz="2500" b="1" spc="-60" dirty="0">
                <a:latin typeface="Raleway" pitchFamily="2" charset="0"/>
              </a:rPr>
              <a:t>r</a:t>
            </a:r>
            <a:r>
              <a:rPr lang="es-MX" sz="2500" b="1" dirty="0">
                <a:latin typeface="Raleway" pitchFamily="2" charset="0"/>
              </a:rPr>
              <a:t>a</a:t>
            </a:r>
            <a:r>
              <a:rPr lang="es-MX" sz="2500" b="1" spc="-10" dirty="0">
                <a:latin typeface="Raleway" pitchFamily="2" charset="0"/>
              </a:rPr>
              <a:t> </a:t>
            </a:r>
            <a:r>
              <a:rPr lang="es-MX" sz="2500" b="1" spc="-65" dirty="0">
                <a:latin typeface="Raleway" pitchFamily="2" charset="0"/>
              </a:rPr>
              <a:t>p</a:t>
            </a:r>
            <a:r>
              <a:rPr lang="es-MX" sz="2500" b="1" spc="-5" dirty="0">
                <a:latin typeface="Raleway" pitchFamily="2" charset="0"/>
              </a:rPr>
              <a:t>a</a:t>
            </a:r>
            <a:r>
              <a:rPr lang="es-MX" sz="2500" b="1" spc="-65" dirty="0">
                <a:latin typeface="Raleway" pitchFamily="2" charset="0"/>
              </a:rPr>
              <a:t>g</a:t>
            </a:r>
            <a:r>
              <a:rPr lang="es-MX" sz="2500" b="1" dirty="0">
                <a:latin typeface="Raleway" pitchFamily="2" charset="0"/>
              </a:rPr>
              <a:t>o</a:t>
            </a:r>
            <a:r>
              <a:rPr lang="es-MX" sz="2500" b="1" spc="-60" dirty="0">
                <a:latin typeface="Raleway" pitchFamily="2" charset="0"/>
              </a:rPr>
              <a:t> </a:t>
            </a:r>
            <a:r>
              <a:rPr lang="es-MX" sz="2500" b="1" spc="-65" dirty="0">
                <a:latin typeface="Raleway" pitchFamily="2" charset="0"/>
              </a:rPr>
              <a:t>d</a:t>
            </a:r>
            <a:r>
              <a:rPr lang="es-MX" sz="2500" b="1" dirty="0">
                <a:latin typeface="Raleway" pitchFamily="2" charset="0"/>
              </a:rPr>
              <a:t>e</a:t>
            </a:r>
            <a:r>
              <a:rPr lang="es-MX" sz="2500" b="1" spc="-25" dirty="0">
                <a:latin typeface="Raleway" pitchFamily="2" charset="0"/>
              </a:rPr>
              <a:t> </a:t>
            </a:r>
            <a:r>
              <a:rPr lang="es-MX" sz="2500" b="1" spc="-65" dirty="0">
                <a:latin typeface="Raleway" pitchFamily="2" charset="0"/>
              </a:rPr>
              <a:t>v</a:t>
            </a:r>
            <a:r>
              <a:rPr lang="es-MX" sz="2500" b="1" spc="-70" dirty="0">
                <a:latin typeface="Raleway" pitchFamily="2" charset="0"/>
              </a:rPr>
              <a:t>i</a:t>
            </a:r>
            <a:r>
              <a:rPr lang="es-MX" sz="2500" b="1" dirty="0">
                <a:latin typeface="Raleway" pitchFamily="2" charset="0"/>
              </a:rPr>
              <a:t>á</a:t>
            </a:r>
            <a:r>
              <a:rPr lang="es-MX" sz="2500" b="1" spc="-65" dirty="0">
                <a:latin typeface="Raleway" pitchFamily="2" charset="0"/>
              </a:rPr>
              <a:t>tic</a:t>
            </a:r>
            <a:r>
              <a:rPr lang="es-MX" sz="2500" b="1" spc="-70" dirty="0">
                <a:latin typeface="Raleway" pitchFamily="2" charset="0"/>
              </a:rPr>
              <a:t>o</a:t>
            </a:r>
            <a:r>
              <a:rPr lang="es-MX" sz="2500" b="1" dirty="0">
                <a:latin typeface="Raleway" pitchFamily="2" charset="0"/>
              </a:rPr>
              <a:t>s</a:t>
            </a:r>
            <a:r>
              <a:rPr lang="es-MX" sz="2500" b="1" spc="-60" dirty="0">
                <a:latin typeface="Raleway" pitchFamily="2" charset="0"/>
              </a:rPr>
              <a:t> </a:t>
            </a:r>
            <a:r>
              <a:rPr lang="es-MX" sz="2500" b="1" spc="-65" dirty="0">
                <a:latin typeface="Raleway" pitchFamily="2" charset="0"/>
              </a:rPr>
              <a:t>n</a:t>
            </a:r>
            <a:r>
              <a:rPr lang="es-MX" sz="2500" b="1" spc="-5" dirty="0">
                <a:latin typeface="Raleway" pitchFamily="2" charset="0"/>
              </a:rPr>
              <a:t>a</a:t>
            </a:r>
            <a:r>
              <a:rPr lang="es-MX" sz="2500" b="1" spc="-65" dirty="0">
                <a:latin typeface="Raleway" pitchFamily="2" charset="0"/>
              </a:rPr>
              <a:t>c</a:t>
            </a:r>
            <a:r>
              <a:rPr lang="es-MX" sz="2500" b="1" spc="-70" dirty="0">
                <a:latin typeface="Raleway" pitchFamily="2" charset="0"/>
              </a:rPr>
              <a:t>i</a:t>
            </a:r>
            <a:r>
              <a:rPr lang="es-MX" sz="2500" b="1" spc="-65" dirty="0">
                <a:latin typeface="Raleway" pitchFamily="2" charset="0"/>
              </a:rPr>
              <a:t>on</a:t>
            </a:r>
            <a:r>
              <a:rPr lang="es-MX" sz="2500" b="1" dirty="0">
                <a:latin typeface="Raleway" pitchFamily="2" charset="0"/>
              </a:rPr>
              <a:t>a</a:t>
            </a:r>
            <a:r>
              <a:rPr lang="es-MX" sz="2500" b="1" spc="-70" dirty="0">
                <a:latin typeface="Raleway" pitchFamily="2" charset="0"/>
              </a:rPr>
              <a:t>l</a:t>
            </a:r>
            <a:r>
              <a:rPr lang="es-MX" sz="2500" b="1" dirty="0">
                <a:latin typeface="Raleway" pitchFamily="2" charset="0"/>
              </a:rPr>
              <a:t>es</a:t>
            </a:r>
          </a:p>
          <a:p>
            <a:pPr marL="446088" indent="11113" algn="just" eaLnBrk="0" hangingPunct="0">
              <a:spcBef>
                <a:spcPts val="280"/>
              </a:spcBef>
              <a:tabLst>
                <a:tab pos="1524000" algn="l"/>
              </a:tabLst>
            </a:pPr>
            <a:r>
              <a:rPr lang="es-MX" sz="2500" b="1" dirty="0">
                <a:latin typeface="Raleway" pitchFamily="2" charset="0"/>
                <a:ea typeface="Times New Roman" panose="02020603050405020304" pitchFamily="18" charset="0"/>
                <a:cs typeface="Calibri" panose="020F0502020204030204" pitchFamily="34" charset="0"/>
              </a:rPr>
              <a:t>Artículo. 32. </a:t>
            </a:r>
          </a:p>
          <a:p>
            <a:pPr marL="446088" indent="11113" algn="just" eaLnBrk="0" hangingPunct="0">
              <a:spcBef>
                <a:spcPts val="280"/>
              </a:spcBef>
              <a:tabLst>
                <a:tab pos="1524000" algn="l"/>
              </a:tabLst>
            </a:pPr>
            <a:r>
              <a:rPr lang="es-MX" sz="2500" dirty="0">
                <a:latin typeface="Raleway" pitchFamily="2" charset="0"/>
                <a:ea typeface="Times New Roman" panose="02020603050405020304" pitchFamily="18" charset="0"/>
                <a:cs typeface="Calibri" panose="020F0502020204030204" pitchFamily="34" charset="0"/>
              </a:rPr>
              <a:t>…</a:t>
            </a:r>
          </a:p>
          <a:p>
            <a:pPr marL="496570" marR="75565" algn="just" eaLnBrk="0" hangingPunct="0">
              <a:spcBef>
                <a:spcPts val="360"/>
              </a:spcBef>
            </a:pPr>
            <a:r>
              <a:rPr lang="es-MX" sz="2500" dirty="0">
                <a:latin typeface="Raleway" pitchFamily="2" charset="0"/>
                <a:ea typeface="Times New Roman" panose="02020603050405020304" pitchFamily="18" charset="0"/>
              </a:rPr>
              <a:t>Estos gastos deberán acompañarse del respectivo oficio de comisión y de comprobantes de gasto que cumplan los requisitos fiscales establecidos en los artículos 29 y 29-A del Código Fiscal de la Federación. </a:t>
            </a:r>
          </a:p>
          <a:p>
            <a:pPr marL="496570" marR="75565" algn="just" eaLnBrk="0" hangingPunct="0">
              <a:lnSpc>
                <a:spcPct val="115000"/>
              </a:lnSpc>
              <a:spcBef>
                <a:spcPts val="360"/>
              </a:spcBef>
            </a:pPr>
            <a:endParaRPr lang="es-MX" sz="2500" dirty="0">
              <a:latin typeface="Raleway" pitchFamily="2" charset="0"/>
              <a:ea typeface="Times New Roman" panose="02020603050405020304" pitchFamily="18" charset="0"/>
            </a:endParaRPr>
          </a:p>
          <a:p>
            <a:pPr marL="496570" marR="75565" algn="just" eaLnBrk="0" hangingPunct="0">
              <a:spcBef>
                <a:spcPts val="360"/>
              </a:spcBef>
            </a:pPr>
            <a:r>
              <a:rPr lang="es-MX" sz="2500" b="1" dirty="0">
                <a:solidFill>
                  <a:schemeClr val="accent1">
                    <a:lumMod val="75000"/>
                  </a:schemeClr>
                </a:solidFill>
                <a:latin typeface="Raleway" pitchFamily="2" charset="0"/>
                <a:ea typeface="Times New Roman" panose="02020603050405020304" pitchFamily="18" charset="0"/>
              </a:rPr>
              <a:t>Los conceptos de desayuno, comida y cena del tabulador aplicable a los operadores de transporte que se lleven a cabo en lugares que por su ubicación geográfica no permitan recabar comprobantes fiscales, tendrán que ser justificados y autorizados por la persona titular de la Dependencia o Entidad responsable de la comisión y serán financiados con recursos generados por las propias Entidades o Dependencias y con base en la suficiencia presupuestal del área que autoriza. </a:t>
            </a:r>
          </a:p>
        </p:txBody>
      </p:sp>
    </p:spTree>
    <p:extLst>
      <p:ext uri="{BB962C8B-B14F-4D97-AF65-F5344CB8AC3E}">
        <p14:creationId xmlns:p14="http://schemas.microsoft.com/office/powerpoint/2010/main" val="27347640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653F9-5317-2643-386B-70A215766483}"/>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8609547D-9936-37F0-E841-8C2BF6CCC096}"/>
              </a:ext>
            </a:extLst>
          </p:cNvPr>
          <p:cNvSpPr txBox="1">
            <a:spLocks noGrp="1"/>
          </p:cNvSpPr>
          <p:nvPr>
            <p:ph type="title"/>
          </p:nvPr>
        </p:nvSpPr>
        <p:spPr>
          <a:prstGeom prst="rect">
            <a:avLst/>
          </a:prstGeom>
        </p:spPr>
        <p:txBody>
          <a:bodyPr vert="horz" wrap="square" lIns="0" tIns="12700" rIns="0" bIns="0" rtlCol="0">
            <a:spAutoFit/>
          </a:bodyPr>
          <a:lstStyle/>
          <a:p>
            <a:pPr marL="12700" algn="ctr">
              <a:lnSpc>
                <a:spcPct val="100000"/>
              </a:lnSpc>
              <a:spcBef>
                <a:spcPts val="100"/>
              </a:spcBef>
            </a:pPr>
            <a:r>
              <a:rPr lang="es-ES" spc="165" dirty="0"/>
              <a:t>ARTÍCULOS MODIFICADOS</a:t>
            </a:r>
            <a:endParaRPr spc="195" dirty="0"/>
          </a:p>
        </p:txBody>
      </p:sp>
      <p:sp>
        <p:nvSpPr>
          <p:cNvPr id="5" name="object 5">
            <a:extLst>
              <a:ext uri="{FF2B5EF4-FFF2-40B4-BE49-F238E27FC236}">
                <a16:creationId xmlns:a16="http://schemas.microsoft.com/office/drawing/2014/main" id="{3E7A2493-AE19-CCCB-4DB9-D948465AFECF}"/>
              </a:ext>
            </a:extLst>
          </p:cNvPr>
          <p:cNvSpPr/>
          <p:nvPr/>
        </p:nvSpPr>
        <p:spPr>
          <a:xfrm>
            <a:off x="6242398" y="9133199"/>
            <a:ext cx="3060065" cy="0"/>
          </a:xfrm>
          <a:custGeom>
            <a:avLst/>
            <a:gdLst/>
            <a:ahLst/>
            <a:cxnLst/>
            <a:rect l="l" t="t" r="r" b="b"/>
            <a:pathLst>
              <a:path w="3060065">
                <a:moveTo>
                  <a:pt x="3060001" y="0"/>
                </a:moveTo>
                <a:lnTo>
                  <a:pt x="0" y="0"/>
                </a:lnTo>
              </a:path>
            </a:pathLst>
          </a:custGeom>
          <a:ln w="6350">
            <a:solidFill>
              <a:srgbClr val="123358"/>
            </a:solidFill>
          </a:ln>
        </p:spPr>
        <p:txBody>
          <a:bodyPr wrap="square" lIns="0" tIns="0" rIns="0" bIns="0" rtlCol="0"/>
          <a:lstStyle/>
          <a:p>
            <a:endParaRPr/>
          </a:p>
        </p:txBody>
      </p:sp>
      <p:sp>
        <p:nvSpPr>
          <p:cNvPr id="40" name="object 40">
            <a:extLst>
              <a:ext uri="{FF2B5EF4-FFF2-40B4-BE49-F238E27FC236}">
                <a16:creationId xmlns:a16="http://schemas.microsoft.com/office/drawing/2014/main" id="{4A921AE0-296C-2796-7C17-24E8C2717869}"/>
              </a:ext>
            </a:extLst>
          </p:cNvPr>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sp>
        <p:nvSpPr>
          <p:cNvPr id="4" name="Marcador de contenido 2">
            <a:extLst>
              <a:ext uri="{FF2B5EF4-FFF2-40B4-BE49-F238E27FC236}">
                <a16:creationId xmlns:a16="http://schemas.microsoft.com/office/drawing/2014/main" id="{0AB1E901-2A76-3B2A-A7C2-809FB6CE9A1B}"/>
              </a:ext>
            </a:extLst>
          </p:cNvPr>
          <p:cNvSpPr txBox="1">
            <a:spLocks/>
          </p:cNvSpPr>
          <p:nvPr/>
        </p:nvSpPr>
        <p:spPr>
          <a:xfrm>
            <a:off x="1600200" y="2239628"/>
            <a:ext cx="12192000" cy="5579143"/>
          </a:xfrm>
          <a:prstGeom prst="rect">
            <a:avLst/>
          </a:prstGeom>
        </p:spPr>
        <p:txBody>
          <a:bodyPr wrap="square" lIns="0" tIns="0" rIns="0" bIns="0">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46088" indent="11113" algn="just" eaLnBrk="0" hangingPunct="0">
              <a:spcBef>
                <a:spcPts val="280"/>
              </a:spcBef>
              <a:tabLst>
                <a:tab pos="1524000" algn="l"/>
              </a:tabLst>
            </a:pPr>
            <a:r>
              <a:rPr lang="es-MX" sz="2500" dirty="0">
                <a:latin typeface="Raleway" pitchFamily="2" charset="0"/>
                <a:ea typeface="Times New Roman" panose="02020603050405020304" pitchFamily="18" charset="0"/>
                <a:cs typeface="Calibri" panose="020F0502020204030204" pitchFamily="34" charset="0"/>
              </a:rPr>
              <a:t>Se adiciona el </a:t>
            </a:r>
            <a:r>
              <a:rPr lang="es-MX" sz="2500" b="1" dirty="0">
                <a:latin typeface="Raleway" pitchFamily="2" charset="0"/>
                <a:ea typeface="Times New Roman" panose="02020603050405020304" pitchFamily="18" charset="0"/>
                <a:cs typeface="Calibri" panose="020F0502020204030204" pitchFamily="34" charset="0"/>
              </a:rPr>
              <a:t>artículo 33 Excepción de aplicación de disposiciones, </a:t>
            </a:r>
            <a:r>
              <a:rPr lang="es-MX" sz="2500" dirty="0">
                <a:latin typeface="Raleway" pitchFamily="2" charset="0"/>
                <a:ea typeface="Times New Roman" panose="02020603050405020304" pitchFamily="18" charset="0"/>
                <a:cs typeface="Calibri" panose="020F0502020204030204" pitchFamily="34" charset="0"/>
              </a:rPr>
              <a:t>únicamente para circunstancias extraordinarias, siempre y cuando la fuente de financiamiento con que se cubran estas erogaciones sea distinta a subsidio federal o estatal. </a:t>
            </a:r>
            <a:endParaRPr lang="es-MX" sz="2500" dirty="0">
              <a:latin typeface="Raleway" pitchFamily="2" charset="0"/>
            </a:endParaRPr>
          </a:p>
          <a:p>
            <a:pPr marL="3817620" algn="r" eaLnBrk="0" hangingPunct="0"/>
            <a:endParaRPr lang="es-MX" sz="2500" b="1" spc="-5" dirty="0">
              <a:latin typeface="Raleway" pitchFamily="2" charset="0"/>
            </a:endParaRPr>
          </a:p>
          <a:p>
            <a:pPr marR="76200" algn="r" eaLnBrk="0" hangingPunct="0"/>
            <a:r>
              <a:rPr lang="es-MX" sz="2500" b="1" spc="-70" dirty="0">
                <a:latin typeface="Raleway" pitchFamily="2" charset="0"/>
              </a:rPr>
              <a:t>Excepción de aplicación de disposiciones</a:t>
            </a:r>
            <a:endParaRPr lang="es-MX" sz="2500" b="1" dirty="0">
              <a:latin typeface="Arial" panose="020B0604020202020204" pitchFamily="34" charset="0"/>
            </a:endParaRPr>
          </a:p>
          <a:p>
            <a:pPr marL="839470" marR="76200" algn="just" eaLnBrk="0" hangingPunct="0"/>
            <a:endParaRPr lang="es-MX" sz="2500" dirty="0">
              <a:latin typeface="Arial" panose="020B0604020202020204" pitchFamily="34" charset="0"/>
              <a:ea typeface="Times New Roman" panose="02020603050405020304" pitchFamily="18" charset="0"/>
            </a:endParaRPr>
          </a:p>
          <a:p>
            <a:pPr marL="496570" marR="76200" algn="just" eaLnBrk="0" hangingPunct="0"/>
            <a:r>
              <a:rPr lang="es-MX" sz="2500" b="1" i="1" dirty="0">
                <a:latin typeface="Raleway" pitchFamily="2" charset="0"/>
                <a:ea typeface="Times New Roman" panose="02020603050405020304" pitchFamily="18" charset="0"/>
              </a:rPr>
              <a:t>Artículo 33.</a:t>
            </a:r>
            <a:r>
              <a:rPr lang="es-MX" sz="2500" dirty="0">
                <a:latin typeface="Raleway" pitchFamily="2" charset="0"/>
                <a:ea typeface="Times New Roman" panose="02020603050405020304" pitchFamily="18" charset="0"/>
              </a:rPr>
              <a:t> </a:t>
            </a:r>
            <a:r>
              <a:rPr lang="es-MX" sz="2500" b="1" dirty="0">
                <a:solidFill>
                  <a:schemeClr val="accent1">
                    <a:lumMod val="75000"/>
                  </a:schemeClr>
                </a:solidFill>
                <a:latin typeface="Raleway" pitchFamily="2" charset="0"/>
                <a:ea typeface="Times New Roman" panose="02020603050405020304" pitchFamily="18" charset="0"/>
              </a:rPr>
              <a:t>En lo relativo a los artículos 30 y 32, y sólo en caso de circunstancias extraordinarias ajenas al ejecutor de gasto, durante el ejercicio 2024 se podrán ejercer recursos sin comprobante que reúna requisitos fiscales, siempre y cuando la fuente de financiamiento con la que se cubra esa erogación sea distinta a Subsidio Estatal y/o Federal; o bien, esté autorizado por las reglas de operación del fondo del que se quiera ejercer. En estos casos, será responsabilidad exclusiva del ejecutor del gasto justificar y documentar fehacientemente el pago respectivo ante la persona titular de la Entidad o Dependencia, siendo facultad de éste autorizar que la comprobación sea aceptada para el trámite de pago. </a:t>
            </a:r>
            <a:endParaRPr lang="es-MX" sz="2500" b="1" dirty="0">
              <a:solidFill>
                <a:schemeClr val="accent1">
                  <a:lumMod val="75000"/>
                </a:schemeClr>
              </a:solidFill>
              <a:latin typeface="Arial" panose="020B0604020202020204" pitchFamily="34" charset="0"/>
              <a:ea typeface="Times New Roman" panose="02020603050405020304" pitchFamily="18" charset="0"/>
            </a:endParaRPr>
          </a:p>
          <a:p>
            <a:endParaRPr lang="es-MX" sz="2500" dirty="0">
              <a:latin typeface="Times New Roman" panose="02020603050405020304" pitchFamily="18" charset="0"/>
              <a:ea typeface="Times New Roman" panose="02020603050405020304" pitchFamily="18" charset="0"/>
            </a:endParaRPr>
          </a:p>
          <a:p>
            <a:pPr eaLnBrk="0" hangingPunct="0">
              <a:lnSpc>
                <a:spcPts val="1000"/>
              </a:lnSpc>
            </a:pPr>
            <a:r>
              <a:rPr lang="es-MX" sz="2500" dirty="0">
                <a:latin typeface="Raleway" pitchFamily="2" charset="0"/>
                <a:ea typeface="Times New Roman" panose="02020603050405020304" pitchFamily="18" charset="0"/>
              </a:rPr>
              <a:t> </a:t>
            </a:r>
          </a:p>
          <a:p>
            <a:r>
              <a:rPr lang="es-MX" sz="2500" dirty="0">
                <a:latin typeface="Raleway" pitchFamily="2" charset="0"/>
                <a:ea typeface="Times New Roman" panose="02020603050405020304" pitchFamily="18" charset="0"/>
              </a:rPr>
              <a:t> </a:t>
            </a:r>
          </a:p>
        </p:txBody>
      </p:sp>
    </p:spTree>
    <p:extLst>
      <p:ext uri="{BB962C8B-B14F-4D97-AF65-F5344CB8AC3E}">
        <p14:creationId xmlns:p14="http://schemas.microsoft.com/office/powerpoint/2010/main" val="4106311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09659-0DAE-B9B8-1745-272F18A4E211}"/>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9F36745-2800-CD04-9274-8E4C470F3652}"/>
              </a:ext>
            </a:extLst>
          </p:cNvPr>
          <p:cNvSpPr txBox="1">
            <a:spLocks noGrp="1"/>
          </p:cNvSpPr>
          <p:nvPr>
            <p:ph type="title"/>
          </p:nvPr>
        </p:nvSpPr>
        <p:spPr>
          <a:prstGeom prst="rect">
            <a:avLst/>
          </a:prstGeom>
        </p:spPr>
        <p:txBody>
          <a:bodyPr vert="horz" wrap="square" lIns="0" tIns="12700" rIns="0" bIns="0" rtlCol="0">
            <a:spAutoFit/>
          </a:bodyPr>
          <a:lstStyle/>
          <a:p>
            <a:pPr marL="12700" algn="ctr">
              <a:lnSpc>
                <a:spcPct val="100000"/>
              </a:lnSpc>
              <a:spcBef>
                <a:spcPts val="100"/>
              </a:spcBef>
            </a:pPr>
            <a:r>
              <a:rPr lang="es-ES" spc="165" dirty="0"/>
              <a:t>ARTÍCULOS MODIFICADOS</a:t>
            </a:r>
            <a:endParaRPr spc="195" dirty="0"/>
          </a:p>
        </p:txBody>
      </p:sp>
      <p:sp>
        <p:nvSpPr>
          <p:cNvPr id="5" name="object 5">
            <a:extLst>
              <a:ext uri="{FF2B5EF4-FFF2-40B4-BE49-F238E27FC236}">
                <a16:creationId xmlns:a16="http://schemas.microsoft.com/office/drawing/2014/main" id="{00B05319-D8DB-A2FE-EEC4-862EEF844013}"/>
              </a:ext>
            </a:extLst>
          </p:cNvPr>
          <p:cNvSpPr/>
          <p:nvPr/>
        </p:nvSpPr>
        <p:spPr>
          <a:xfrm>
            <a:off x="6242398" y="9133199"/>
            <a:ext cx="3060065" cy="0"/>
          </a:xfrm>
          <a:custGeom>
            <a:avLst/>
            <a:gdLst/>
            <a:ahLst/>
            <a:cxnLst/>
            <a:rect l="l" t="t" r="r" b="b"/>
            <a:pathLst>
              <a:path w="3060065">
                <a:moveTo>
                  <a:pt x="3060001" y="0"/>
                </a:moveTo>
                <a:lnTo>
                  <a:pt x="0" y="0"/>
                </a:lnTo>
              </a:path>
            </a:pathLst>
          </a:custGeom>
          <a:ln w="6350">
            <a:solidFill>
              <a:srgbClr val="123358"/>
            </a:solidFill>
          </a:ln>
        </p:spPr>
        <p:txBody>
          <a:bodyPr wrap="square" lIns="0" tIns="0" rIns="0" bIns="0" rtlCol="0"/>
          <a:lstStyle/>
          <a:p>
            <a:endParaRPr/>
          </a:p>
        </p:txBody>
      </p:sp>
      <p:sp>
        <p:nvSpPr>
          <p:cNvPr id="40" name="object 40">
            <a:extLst>
              <a:ext uri="{FF2B5EF4-FFF2-40B4-BE49-F238E27FC236}">
                <a16:creationId xmlns:a16="http://schemas.microsoft.com/office/drawing/2014/main" id="{4390178D-56D4-BF94-998B-07F45BFA5E15}"/>
              </a:ext>
            </a:extLst>
          </p:cNvPr>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sp>
        <p:nvSpPr>
          <p:cNvPr id="3" name="Marcador de contenido 2">
            <a:extLst>
              <a:ext uri="{FF2B5EF4-FFF2-40B4-BE49-F238E27FC236}">
                <a16:creationId xmlns:a16="http://schemas.microsoft.com/office/drawing/2014/main" id="{4C14AE1B-752F-FF0E-E8DE-799B28275119}"/>
              </a:ext>
            </a:extLst>
          </p:cNvPr>
          <p:cNvSpPr txBox="1">
            <a:spLocks/>
          </p:cNvSpPr>
          <p:nvPr/>
        </p:nvSpPr>
        <p:spPr>
          <a:xfrm>
            <a:off x="1981200" y="1693037"/>
            <a:ext cx="11582400" cy="5579143"/>
          </a:xfrm>
          <a:prstGeom prst="rect">
            <a:avLst/>
          </a:prstGeom>
        </p:spPr>
        <p:txBody>
          <a:bodyPr wrap="square" lIns="0" tIns="0" rIns="0" bIns="0">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46088" indent="11113" algn="just" eaLnBrk="0" hangingPunct="0">
              <a:spcBef>
                <a:spcPts val="280"/>
              </a:spcBef>
              <a:tabLst>
                <a:tab pos="1524000" algn="l"/>
              </a:tabLst>
            </a:pPr>
            <a:endParaRPr lang="es-MX" sz="2500" dirty="0">
              <a:latin typeface="Raleway" pitchFamily="2" charset="0"/>
              <a:ea typeface="Times New Roman" panose="02020603050405020304" pitchFamily="18" charset="0"/>
              <a:cs typeface="Calibri" panose="020F0502020204030204" pitchFamily="34" charset="0"/>
            </a:endParaRPr>
          </a:p>
          <a:p>
            <a:pPr marL="446088" indent="11113" algn="just" eaLnBrk="0" hangingPunct="0">
              <a:spcBef>
                <a:spcPts val="280"/>
              </a:spcBef>
              <a:tabLst>
                <a:tab pos="1524000" algn="l"/>
              </a:tabLst>
            </a:pPr>
            <a:endParaRPr lang="es-MX" sz="2500" dirty="0">
              <a:latin typeface="Raleway" pitchFamily="2" charset="0"/>
              <a:ea typeface="Times New Roman" panose="02020603050405020304" pitchFamily="18" charset="0"/>
              <a:cs typeface="Calibri" panose="020F0502020204030204" pitchFamily="34" charset="0"/>
            </a:endParaRPr>
          </a:p>
          <a:p>
            <a:pPr marL="446088" indent="11113" algn="just" eaLnBrk="0" hangingPunct="0">
              <a:spcBef>
                <a:spcPts val="280"/>
              </a:spcBef>
              <a:tabLst>
                <a:tab pos="1524000" algn="l"/>
              </a:tabLst>
            </a:pPr>
            <a:r>
              <a:rPr lang="es-MX" sz="2500" dirty="0">
                <a:latin typeface="Raleway" pitchFamily="2" charset="0"/>
                <a:ea typeface="Times New Roman" panose="02020603050405020304" pitchFamily="18" charset="0"/>
                <a:cs typeface="Calibri" panose="020F0502020204030204" pitchFamily="34" charset="0"/>
              </a:rPr>
              <a:t>Se modifica el </a:t>
            </a:r>
            <a:r>
              <a:rPr lang="es-MX" sz="2500" b="1" dirty="0">
                <a:latin typeface="Raleway" pitchFamily="2" charset="0"/>
                <a:ea typeface="Times New Roman" panose="02020603050405020304" pitchFamily="18" charset="0"/>
                <a:cs typeface="Calibri" panose="020F0502020204030204" pitchFamily="34" charset="0"/>
              </a:rPr>
              <a:t>artículo 37 relativo a propinas, para acotar el porcentaje al 10% y que se especifique en el CFDI respectivo:</a:t>
            </a:r>
            <a:endParaRPr lang="es-MX" sz="2500" dirty="0">
              <a:latin typeface="Raleway" pitchFamily="2" charset="0"/>
              <a:ea typeface="Times New Roman" panose="02020603050405020304" pitchFamily="18" charset="0"/>
              <a:cs typeface="Calibri" panose="020F0502020204030204" pitchFamily="34" charset="0"/>
            </a:endParaRPr>
          </a:p>
          <a:p>
            <a:pPr marL="446088" indent="11113" algn="r" eaLnBrk="0" hangingPunct="0">
              <a:spcBef>
                <a:spcPts val="280"/>
              </a:spcBef>
              <a:tabLst>
                <a:tab pos="1524000" algn="l"/>
              </a:tabLst>
            </a:pPr>
            <a:endParaRPr lang="es-MX" sz="2500" b="1" dirty="0">
              <a:latin typeface="Raleway" pitchFamily="2" charset="0"/>
            </a:endParaRPr>
          </a:p>
          <a:p>
            <a:pPr marL="3817620" algn="r" eaLnBrk="0" hangingPunct="0"/>
            <a:endParaRPr lang="es-MX" sz="2500" b="1" spc="-5" dirty="0">
              <a:latin typeface="Raleway" pitchFamily="2" charset="0"/>
            </a:endParaRPr>
          </a:p>
          <a:p>
            <a:pPr marL="3707765" marR="136525" algn="r" eaLnBrk="0" hangingPunct="0"/>
            <a:r>
              <a:rPr lang="es-MX" sz="2500" b="1" spc="-5" dirty="0">
                <a:latin typeface="Raleway" pitchFamily="2" charset="0"/>
              </a:rPr>
              <a:t>Pago de</a:t>
            </a:r>
            <a:r>
              <a:rPr lang="es-MX" sz="2500" b="1" dirty="0">
                <a:latin typeface="Raleway" pitchFamily="2" charset="0"/>
              </a:rPr>
              <a:t> </a:t>
            </a:r>
            <a:r>
              <a:rPr lang="es-MX" sz="2500" b="1" spc="-65" dirty="0">
                <a:latin typeface="Raleway" pitchFamily="2" charset="0"/>
              </a:rPr>
              <a:t>pr</a:t>
            </a:r>
            <a:r>
              <a:rPr lang="es-MX" sz="2500" b="1" spc="-75" dirty="0">
                <a:latin typeface="Raleway" pitchFamily="2" charset="0"/>
              </a:rPr>
              <a:t>o</a:t>
            </a:r>
            <a:r>
              <a:rPr lang="es-MX" sz="2500" b="1" spc="-65" dirty="0">
                <a:latin typeface="Raleway" pitchFamily="2" charset="0"/>
              </a:rPr>
              <a:t>p</a:t>
            </a:r>
            <a:r>
              <a:rPr lang="es-MX" sz="2500" b="1" spc="-70" dirty="0">
                <a:latin typeface="Raleway" pitchFamily="2" charset="0"/>
              </a:rPr>
              <a:t>i</a:t>
            </a:r>
            <a:r>
              <a:rPr lang="es-MX" sz="2500" b="1" spc="-65" dirty="0">
                <a:latin typeface="Raleway" pitchFamily="2" charset="0"/>
              </a:rPr>
              <a:t>n</a:t>
            </a:r>
            <a:r>
              <a:rPr lang="es-MX" sz="2500" b="1" spc="-5" dirty="0">
                <a:latin typeface="Raleway" pitchFamily="2" charset="0"/>
              </a:rPr>
              <a:t>a</a:t>
            </a:r>
            <a:r>
              <a:rPr lang="es-MX" sz="2500" b="1" dirty="0">
                <a:latin typeface="Raleway" pitchFamily="2" charset="0"/>
              </a:rPr>
              <a:t>s y desglose de IVA</a:t>
            </a:r>
            <a:endParaRPr lang="es-MX" sz="2500" b="1" dirty="0">
              <a:latin typeface="Arial" panose="020B0604020202020204" pitchFamily="34" charset="0"/>
            </a:endParaRPr>
          </a:p>
          <a:p>
            <a:pPr eaLnBrk="0" hangingPunct="0">
              <a:spcBef>
                <a:spcPts val="70"/>
              </a:spcBef>
            </a:pPr>
            <a:r>
              <a:rPr lang="es-MX" sz="2500" dirty="0">
                <a:latin typeface="Raleway" pitchFamily="2" charset="0"/>
                <a:ea typeface="Times New Roman" panose="02020603050405020304" pitchFamily="18" charset="0"/>
              </a:rPr>
              <a:t> </a:t>
            </a:r>
            <a:endParaRPr lang="es-MX" sz="2500" dirty="0">
              <a:latin typeface="Times New Roman" panose="02020603050405020304" pitchFamily="18" charset="0"/>
              <a:ea typeface="Times New Roman" panose="02020603050405020304" pitchFamily="18" charset="0"/>
            </a:endParaRPr>
          </a:p>
          <a:p>
            <a:pPr marL="836930" marR="100330" algn="just"/>
            <a:r>
              <a:rPr lang="es-MX" sz="2500" b="1" dirty="0">
                <a:solidFill>
                  <a:schemeClr val="accent1">
                    <a:lumMod val="75000"/>
                  </a:schemeClr>
                </a:solidFill>
                <a:latin typeface="Raleway" pitchFamily="2" charset="0"/>
              </a:rPr>
              <a:t>Artículo 37. El pago de propinas por consumo de alimentos dentro del territorio nacional será de hasta un máximo del 10% del importe total del respectivo consumo, siempre y cuando se encuentre desglosada de manera explícita en el CFDI.</a:t>
            </a:r>
          </a:p>
          <a:p>
            <a:pPr marL="836930" marR="100330" algn="just"/>
            <a:r>
              <a:rPr lang="es-MX" sz="2500" b="1" dirty="0">
                <a:solidFill>
                  <a:schemeClr val="accent1">
                    <a:lumMod val="75000"/>
                  </a:schemeClr>
                </a:solidFill>
                <a:latin typeface="Raleway" pitchFamily="2" charset="0"/>
              </a:rPr>
              <a:t> </a:t>
            </a:r>
          </a:p>
          <a:p>
            <a:pPr marL="836930" marR="100330" algn="just"/>
            <a:r>
              <a:rPr lang="es-MX" sz="2500" b="1" dirty="0">
                <a:solidFill>
                  <a:schemeClr val="accent1">
                    <a:lumMod val="75000"/>
                  </a:schemeClr>
                </a:solidFill>
                <a:latin typeface="Raleway" pitchFamily="2" charset="0"/>
              </a:rPr>
              <a:t>El Impuesto al Valor Agregado (IVA) trasladado sólo se reconocerá sobre el monto exclusivo del servicio prestado, sin incluir conceptos como propinas u otros no relacionados.</a:t>
            </a:r>
          </a:p>
          <a:p>
            <a:endParaRPr lang="es-MX" sz="2200" b="1" dirty="0">
              <a:latin typeface="Times New Roman" panose="02020603050405020304" pitchFamily="18" charset="0"/>
              <a:ea typeface="Times New Roman" panose="02020603050405020304" pitchFamily="18" charset="0"/>
            </a:endParaRPr>
          </a:p>
          <a:p>
            <a:pPr eaLnBrk="0" hangingPunct="0">
              <a:lnSpc>
                <a:spcPts val="1000"/>
              </a:lnSpc>
            </a:pPr>
            <a:r>
              <a:rPr lang="es-MX" sz="2200" dirty="0">
                <a:latin typeface="Raleway" pitchFamily="2" charset="0"/>
                <a:ea typeface="Times New Roman" panose="02020603050405020304" pitchFamily="18" charset="0"/>
              </a:rPr>
              <a:t> </a:t>
            </a:r>
          </a:p>
          <a:p>
            <a:r>
              <a:rPr lang="es-MX" dirty="0">
                <a:latin typeface="Raleway" pitchFamily="2" charset="0"/>
                <a:ea typeface="Times New Roman" panose="02020603050405020304" pitchFamily="18" charset="0"/>
              </a:rPr>
              <a:t> </a:t>
            </a:r>
          </a:p>
        </p:txBody>
      </p:sp>
    </p:spTree>
    <p:extLst>
      <p:ext uri="{BB962C8B-B14F-4D97-AF65-F5344CB8AC3E}">
        <p14:creationId xmlns:p14="http://schemas.microsoft.com/office/powerpoint/2010/main" val="16873815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D2720-DA5D-08DA-4C98-DC82E98B28E3}"/>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061A408-407C-A205-285B-65FE03D12E14}"/>
              </a:ext>
            </a:extLst>
          </p:cNvPr>
          <p:cNvSpPr txBox="1">
            <a:spLocks noGrp="1"/>
          </p:cNvSpPr>
          <p:nvPr>
            <p:ph type="title"/>
          </p:nvPr>
        </p:nvSpPr>
        <p:spPr>
          <a:prstGeom prst="rect">
            <a:avLst/>
          </a:prstGeom>
        </p:spPr>
        <p:txBody>
          <a:bodyPr vert="horz" wrap="square" lIns="0" tIns="12700" rIns="0" bIns="0" rtlCol="0">
            <a:spAutoFit/>
          </a:bodyPr>
          <a:lstStyle/>
          <a:p>
            <a:pPr marL="12700" algn="ctr">
              <a:lnSpc>
                <a:spcPct val="100000"/>
              </a:lnSpc>
              <a:spcBef>
                <a:spcPts val="100"/>
              </a:spcBef>
            </a:pPr>
            <a:r>
              <a:rPr lang="es-ES" spc="165" dirty="0"/>
              <a:t>ARTÍCULOS MODIFICADOS</a:t>
            </a:r>
            <a:endParaRPr spc="195" dirty="0"/>
          </a:p>
        </p:txBody>
      </p:sp>
      <p:sp>
        <p:nvSpPr>
          <p:cNvPr id="5" name="object 5">
            <a:extLst>
              <a:ext uri="{FF2B5EF4-FFF2-40B4-BE49-F238E27FC236}">
                <a16:creationId xmlns:a16="http://schemas.microsoft.com/office/drawing/2014/main" id="{DE403CCC-D9C1-C538-32AD-2A1BB4AD0FBB}"/>
              </a:ext>
            </a:extLst>
          </p:cNvPr>
          <p:cNvSpPr/>
          <p:nvPr/>
        </p:nvSpPr>
        <p:spPr>
          <a:xfrm>
            <a:off x="6242398" y="9133199"/>
            <a:ext cx="3060065" cy="0"/>
          </a:xfrm>
          <a:custGeom>
            <a:avLst/>
            <a:gdLst/>
            <a:ahLst/>
            <a:cxnLst/>
            <a:rect l="l" t="t" r="r" b="b"/>
            <a:pathLst>
              <a:path w="3060065">
                <a:moveTo>
                  <a:pt x="3060001" y="0"/>
                </a:moveTo>
                <a:lnTo>
                  <a:pt x="0" y="0"/>
                </a:lnTo>
              </a:path>
            </a:pathLst>
          </a:custGeom>
          <a:ln w="6350">
            <a:solidFill>
              <a:srgbClr val="123358"/>
            </a:solidFill>
          </a:ln>
        </p:spPr>
        <p:txBody>
          <a:bodyPr wrap="square" lIns="0" tIns="0" rIns="0" bIns="0" rtlCol="0"/>
          <a:lstStyle/>
          <a:p>
            <a:endParaRPr/>
          </a:p>
        </p:txBody>
      </p:sp>
      <p:sp>
        <p:nvSpPr>
          <p:cNvPr id="40" name="object 40">
            <a:extLst>
              <a:ext uri="{FF2B5EF4-FFF2-40B4-BE49-F238E27FC236}">
                <a16:creationId xmlns:a16="http://schemas.microsoft.com/office/drawing/2014/main" id="{913E29B5-2689-D500-1668-D14EC09DE89E}"/>
              </a:ext>
            </a:extLst>
          </p:cNvPr>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sp>
        <p:nvSpPr>
          <p:cNvPr id="4" name="Marcador de contenido 2">
            <a:extLst>
              <a:ext uri="{FF2B5EF4-FFF2-40B4-BE49-F238E27FC236}">
                <a16:creationId xmlns:a16="http://schemas.microsoft.com/office/drawing/2014/main" id="{B61FF02C-D220-0741-13FA-512B0E779018}"/>
              </a:ext>
            </a:extLst>
          </p:cNvPr>
          <p:cNvSpPr txBox="1">
            <a:spLocks/>
          </p:cNvSpPr>
          <p:nvPr/>
        </p:nvSpPr>
        <p:spPr>
          <a:xfrm>
            <a:off x="1219200" y="2040857"/>
            <a:ext cx="12877800" cy="5579143"/>
          </a:xfrm>
          <a:prstGeom prst="rect">
            <a:avLst/>
          </a:prstGeom>
        </p:spPr>
        <p:txBody>
          <a:bodyPr wrap="square" lIns="0" tIns="0" rIns="0" bIns="0">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46088" indent="11113" algn="just" eaLnBrk="0" hangingPunct="0">
              <a:spcBef>
                <a:spcPts val="280"/>
              </a:spcBef>
              <a:tabLst>
                <a:tab pos="1524000" algn="l"/>
              </a:tabLst>
            </a:pPr>
            <a:r>
              <a:rPr lang="es-MX" sz="2300" dirty="0">
                <a:latin typeface="Raleway" pitchFamily="2" charset="0"/>
                <a:ea typeface="Times New Roman" panose="02020603050405020304" pitchFamily="18" charset="0"/>
                <a:cs typeface="Calibri" panose="020F0502020204030204" pitchFamily="34" charset="0"/>
              </a:rPr>
              <a:t>Se inserta un párrafo restrictivo al </a:t>
            </a:r>
            <a:r>
              <a:rPr lang="es-MX" sz="2300" b="1" dirty="0">
                <a:latin typeface="Raleway" pitchFamily="2" charset="0"/>
                <a:ea typeface="Times New Roman" panose="02020603050405020304" pitchFamily="18" charset="0"/>
                <a:cs typeface="Calibri" panose="020F0502020204030204" pitchFamily="34" charset="0"/>
              </a:rPr>
              <a:t>artículo 42, </a:t>
            </a:r>
            <a:r>
              <a:rPr lang="es-MX" sz="2300" dirty="0">
                <a:latin typeface="Raleway" pitchFamily="2" charset="0"/>
                <a:ea typeface="Times New Roman" panose="02020603050405020304" pitchFamily="18" charset="0"/>
                <a:cs typeface="Calibri" panose="020F0502020204030204" pitchFamily="34" charset="0"/>
              </a:rPr>
              <a:t>a efecto de acotar los pagos relativos a transportación aérea, como sigue:</a:t>
            </a:r>
          </a:p>
          <a:p>
            <a:pPr marL="446088" indent="11113" algn="r" eaLnBrk="0" hangingPunct="0">
              <a:spcBef>
                <a:spcPts val="280"/>
              </a:spcBef>
              <a:tabLst>
                <a:tab pos="1524000" algn="l"/>
              </a:tabLst>
            </a:pPr>
            <a:endParaRPr lang="es-MX" sz="2300" b="1" dirty="0">
              <a:latin typeface="Raleway" pitchFamily="2" charset="0"/>
            </a:endParaRPr>
          </a:p>
          <a:p>
            <a:pPr marL="2217420" eaLnBrk="0" hangingPunct="0"/>
            <a:r>
              <a:rPr lang="es-MX" sz="2300" b="1" dirty="0">
                <a:latin typeface="Raleway" pitchFamily="2" charset="0"/>
              </a:rPr>
              <a:t>T</a:t>
            </a:r>
            <a:r>
              <a:rPr lang="es-MX" sz="2300" b="1" spc="-65" dirty="0">
                <a:latin typeface="Raleway" pitchFamily="2" charset="0"/>
              </a:rPr>
              <a:t>r</a:t>
            </a:r>
            <a:r>
              <a:rPr lang="es-MX" sz="2300" b="1" dirty="0">
                <a:latin typeface="Raleway" pitchFamily="2" charset="0"/>
              </a:rPr>
              <a:t>a</a:t>
            </a:r>
            <a:r>
              <a:rPr lang="es-MX" sz="2300" b="1" spc="-65" dirty="0">
                <a:latin typeface="Raleway" pitchFamily="2" charset="0"/>
              </a:rPr>
              <a:t>ns</a:t>
            </a:r>
            <a:r>
              <a:rPr lang="es-MX" sz="2300" b="1" spc="-70" dirty="0">
                <a:latin typeface="Raleway" pitchFamily="2" charset="0"/>
              </a:rPr>
              <a:t>p</a:t>
            </a:r>
            <a:r>
              <a:rPr lang="es-MX" sz="2300" b="1" spc="-65" dirty="0">
                <a:latin typeface="Raleway" pitchFamily="2" charset="0"/>
              </a:rPr>
              <a:t>o</a:t>
            </a:r>
            <a:r>
              <a:rPr lang="es-MX" sz="2300" b="1" spc="-75" dirty="0">
                <a:latin typeface="Raleway" pitchFamily="2" charset="0"/>
              </a:rPr>
              <a:t>r</a:t>
            </a:r>
            <a:r>
              <a:rPr lang="es-MX" sz="2300" b="1" spc="-60" dirty="0">
                <a:latin typeface="Raleway" pitchFamily="2" charset="0"/>
              </a:rPr>
              <a:t>t</a:t>
            </a:r>
            <a:r>
              <a:rPr lang="es-MX" sz="2300" b="1" dirty="0">
                <a:latin typeface="Raleway" pitchFamily="2" charset="0"/>
              </a:rPr>
              <a:t>a</a:t>
            </a:r>
            <a:r>
              <a:rPr lang="es-MX" sz="2300" b="1" spc="-65" dirty="0">
                <a:latin typeface="Raleway" pitchFamily="2" charset="0"/>
              </a:rPr>
              <a:t>c</a:t>
            </a:r>
            <a:r>
              <a:rPr lang="es-MX" sz="2300" b="1" spc="-70" dirty="0">
                <a:latin typeface="Raleway" pitchFamily="2" charset="0"/>
              </a:rPr>
              <a:t>i</a:t>
            </a:r>
            <a:r>
              <a:rPr lang="es-MX" sz="2300" b="1" spc="-65" dirty="0">
                <a:latin typeface="Raleway" pitchFamily="2" charset="0"/>
              </a:rPr>
              <a:t>ó</a:t>
            </a:r>
            <a:r>
              <a:rPr lang="es-MX" sz="2300" b="1" dirty="0">
                <a:latin typeface="Raleway" pitchFamily="2" charset="0"/>
              </a:rPr>
              <a:t>n</a:t>
            </a:r>
            <a:r>
              <a:rPr lang="es-MX" sz="2300" b="1" spc="-60" dirty="0">
                <a:latin typeface="Raleway" pitchFamily="2" charset="0"/>
              </a:rPr>
              <a:t> </a:t>
            </a:r>
            <a:r>
              <a:rPr lang="es-MX" sz="2300" b="1" dirty="0">
                <a:latin typeface="Raleway" pitchFamily="2" charset="0"/>
              </a:rPr>
              <a:t>a</a:t>
            </a:r>
            <a:r>
              <a:rPr lang="es-MX" sz="2300" b="1" spc="-20" dirty="0">
                <a:latin typeface="Raleway" pitchFamily="2" charset="0"/>
              </a:rPr>
              <a:t>é</a:t>
            </a:r>
            <a:r>
              <a:rPr lang="es-MX" sz="2300" b="1" spc="-60" dirty="0">
                <a:latin typeface="Raleway" pitchFamily="2" charset="0"/>
              </a:rPr>
              <a:t>r</a:t>
            </a:r>
            <a:r>
              <a:rPr lang="es-MX" sz="2300" b="1" dirty="0">
                <a:latin typeface="Raleway" pitchFamily="2" charset="0"/>
              </a:rPr>
              <a:t>ea en</a:t>
            </a:r>
            <a:r>
              <a:rPr lang="es-MX" sz="2300" b="1" spc="-75" dirty="0">
                <a:latin typeface="Raleway" pitchFamily="2" charset="0"/>
              </a:rPr>
              <a:t> </a:t>
            </a:r>
            <a:r>
              <a:rPr lang="es-MX" sz="2300" b="1" spc="-65" dirty="0">
                <a:latin typeface="Raleway" pitchFamily="2" charset="0"/>
              </a:rPr>
              <a:t>d</a:t>
            </a:r>
            <a:r>
              <a:rPr lang="es-MX" sz="2300" b="1" spc="-70" dirty="0">
                <a:latin typeface="Raleway" pitchFamily="2" charset="0"/>
              </a:rPr>
              <a:t>i</a:t>
            </a:r>
            <a:r>
              <a:rPr lang="es-MX" sz="2300" b="1" spc="-65" dirty="0">
                <a:latin typeface="Raleway" pitchFamily="2" charset="0"/>
              </a:rPr>
              <a:t>s</a:t>
            </a:r>
            <a:r>
              <a:rPr lang="es-MX" sz="2300" b="1" spc="-60" dirty="0">
                <a:latin typeface="Raleway" pitchFamily="2" charset="0"/>
              </a:rPr>
              <a:t>t</a:t>
            </a:r>
            <a:r>
              <a:rPr lang="es-MX" sz="2300" b="1" dirty="0">
                <a:latin typeface="Raleway" pitchFamily="2" charset="0"/>
              </a:rPr>
              <a:t>a</a:t>
            </a:r>
            <a:r>
              <a:rPr lang="es-MX" sz="2300" b="1" spc="-65" dirty="0">
                <a:latin typeface="Raleway" pitchFamily="2" charset="0"/>
              </a:rPr>
              <a:t>nc</a:t>
            </a:r>
            <a:r>
              <a:rPr lang="es-MX" sz="2300" b="1" spc="-70" dirty="0">
                <a:latin typeface="Raleway" pitchFamily="2" charset="0"/>
              </a:rPr>
              <a:t>i</a:t>
            </a:r>
            <a:r>
              <a:rPr lang="es-MX" sz="2300" b="1" dirty="0">
                <a:latin typeface="Raleway" pitchFamily="2" charset="0"/>
              </a:rPr>
              <a:t>as</a:t>
            </a:r>
            <a:r>
              <a:rPr lang="es-MX" sz="2300" b="1" spc="-70" dirty="0">
                <a:latin typeface="Raleway" pitchFamily="2" charset="0"/>
              </a:rPr>
              <a:t> </a:t>
            </a:r>
            <a:r>
              <a:rPr lang="es-MX" sz="2300" b="1" spc="-60" dirty="0">
                <a:latin typeface="Raleway" pitchFamily="2" charset="0"/>
              </a:rPr>
              <a:t>m</a:t>
            </a:r>
            <a:r>
              <a:rPr lang="es-MX" sz="2300" b="1" dirty="0">
                <a:latin typeface="Raleway" pitchFamily="2" charset="0"/>
              </a:rPr>
              <a:t>e</a:t>
            </a:r>
            <a:r>
              <a:rPr lang="es-MX" sz="2300" b="1" spc="-65" dirty="0">
                <a:latin typeface="Raleway" pitchFamily="2" charset="0"/>
              </a:rPr>
              <a:t>n</a:t>
            </a:r>
            <a:r>
              <a:rPr lang="es-MX" sz="2300" b="1" spc="-75" dirty="0">
                <a:latin typeface="Raleway" pitchFamily="2" charset="0"/>
              </a:rPr>
              <a:t>o</a:t>
            </a:r>
            <a:r>
              <a:rPr lang="es-MX" sz="2300" b="1" spc="-60" dirty="0">
                <a:latin typeface="Raleway" pitchFamily="2" charset="0"/>
              </a:rPr>
              <a:t>r</a:t>
            </a:r>
            <a:r>
              <a:rPr lang="es-MX" sz="2300" b="1" spc="5" dirty="0">
                <a:latin typeface="Raleway" pitchFamily="2" charset="0"/>
              </a:rPr>
              <a:t>e</a:t>
            </a:r>
            <a:r>
              <a:rPr lang="es-MX" sz="2300" b="1" dirty="0">
                <a:latin typeface="Raleway" pitchFamily="2" charset="0"/>
              </a:rPr>
              <a:t>s</a:t>
            </a:r>
            <a:r>
              <a:rPr lang="es-MX" sz="2300" b="1" spc="-60" dirty="0">
                <a:latin typeface="Raleway" pitchFamily="2" charset="0"/>
              </a:rPr>
              <a:t> </a:t>
            </a:r>
            <a:r>
              <a:rPr lang="es-MX" sz="2300" b="1" dirty="0">
                <a:latin typeface="Raleway" pitchFamily="2" charset="0"/>
              </a:rPr>
              <a:t>a</a:t>
            </a:r>
            <a:r>
              <a:rPr lang="es-MX" sz="2300" b="1" spc="-10" dirty="0">
                <a:latin typeface="Raleway" pitchFamily="2" charset="0"/>
              </a:rPr>
              <a:t> </a:t>
            </a:r>
            <a:r>
              <a:rPr lang="es-MX" sz="2300" b="1" dirty="0">
                <a:latin typeface="Raleway" pitchFamily="2" charset="0"/>
              </a:rPr>
              <a:t>4</a:t>
            </a:r>
            <a:r>
              <a:rPr lang="es-MX" sz="2300" b="1" spc="-20" dirty="0">
                <a:latin typeface="Raleway" pitchFamily="2" charset="0"/>
              </a:rPr>
              <a:t>0</a:t>
            </a:r>
            <a:r>
              <a:rPr lang="es-MX" sz="2300" b="1" dirty="0">
                <a:latin typeface="Raleway" pitchFamily="2" charset="0"/>
              </a:rPr>
              <a:t>0 </a:t>
            </a:r>
            <a:r>
              <a:rPr lang="es-MX" sz="2300" b="1" spc="-65" dirty="0">
                <a:latin typeface="Raleway" pitchFamily="2" charset="0"/>
              </a:rPr>
              <a:t>K</a:t>
            </a:r>
            <a:r>
              <a:rPr lang="es-MX" sz="2300" b="1" spc="-70" dirty="0">
                <a:latin typeface="Raleway" pitchFamily="2" charset="0"/>
              </a:rPr>
              <a:t>il</a:t>
            </a:r>
            <a:r>
              <a:rPr lang="es-MX" sz="2300" b="1" spc="-65" dirty="0">
                <a:latin typeface="Raleway" pitchFamily="2" charset="0"/>
              </a:rPr>
              <a:t>óm</a:t>
            </a:r>
            <a:r>
              <a:rPr lang="es-MX" sz="2300" b="1" dirty="0">
                <a:latin typeface="Raleway" pitchFamily="2" charset="0"/>
              </a:rPr>
              <a:t>e</a:t>
            </a:r>
            <a:r>
              <a:rPr lang="es-MX" sz="2300" b="1" spc="-60" dirty="0">
                <a:latin typeface="Raleway" pitchFamily="2" charset="0"/>
              </a:rPr>
              <a:t>tr</a:t>
            </a:r>
            <a:r>
              <a:rPr lang="es-MX" sz="2300" b="1" spc="-75" dirty="0">
                <a:latin typeface="Raleway" pitchFamily="2" charset="0"/>
              </a:rPr>
              <a:t>o</a:t>
            </a:r>
            <a:r>
              <a:rPr lang="es-MX" sz="2300" b="1" spc="-65" dirty="0">
                <a:latin typeface="Raleway" pitchFamily="2" charset="0"/>
              </a:rPr>
              <a:t>s</a:t>
            </a:r>
            <a:endParaRPr lang="es-MX" sz="2300" b="1" dirty="0">
              <a:latin typeface="Arial" panose="020B0604020202020204" pitchFamily="34" charset="0"/>
            </a:endParaRPr>
          </a:p>
          <a:p>
            <a:pPr eaLnBrk="0" hangingPunct="0">
              <a:spcBef>
                <a:spcPts val="85"/>
              </a:spcBef>
            </a:pPr>
            <a:endParaRPr lang="es-MX" sz="2300" dirty="0">
              <a:latin typeface="Times New Roman" panose="02020603050405020304" pitchFamily="18" charset="0"/>
              <a:ea typeface="Times New Roman" panose="02020603050405020304" pitchFamily="18" charset="0"/>
            </a:endParaRPr>
          </a:p>
          <a:p>
            <a:pPr marL="496570" marR="74295" algn="just" eaLnBrk="0" hangingPunct="0"/>
            <a:r>
              <a:rPr lang="es-MX" sz="2300" b="1" i="1" spc="5" dirty="0">
                <a:latin typeface="Raleway" pitchFamily="2" charset="0"/>
                <a:ea typeface="Times New Roman" panose="02020603050405020304" pitchFamily="18" charset="0"/>
              </a:rPr>
              <a:t>A</a:t>
            </a:r>
            <a:r>
              <a:rPr lang="es-MX" sz="2300" b="1" i="1" spc="-10" dirty="0">
                <a:latin typeface="Raleway" pitchFamily="2" charset="0"/>
                <a:ea typeface="Times New Roman" panose="02020603050405020304" pitchFamily="18" charset="0"/>
              </a:rPr>
              <a:t>r</a:t>
            </a:r>
            <a:r>
              <a:rPr lang="es-MX" sz="2300" b="1" i="1" dirty="0">
                <a:latin typeface="Raleway" pitchFamily="2" charset="0"/>
                <a:ea typeface="Times New Roman" panose="02020603050405020304" pitchFamily="18" charset="0"/>
              </a:rPr>
              <a:t>tíc</a:t>
            </a:r>
            <a:r>
              <a:rPr lang="es-MX" sz="2300" b="1" i="1" spc="-20" dirty="0">
                <a:latin typeface="Raleway" pitchFamily="2" charset="0"/>
                <a:ea typeface="Times New Roman" panose="02020603050405020304" pitchFamily="18" charset="0"/>
              </a:rPr>
              <a:t>u</a:t>
            </a:r>
            <a:r>
              <a:rPr lang="es-MX" sz="2300" b="1" i="1" dirty="0">
                <a:latin typeface="Raleway" pitchFamily="2" charset="0"/>
                <a:ea typeface="Times New Roman" panose="02020603050405020304" pitchFamily="18" charset="0"/>
              </a:rPr>
              <a:t>lo</a:t>
            </a:r>
            <a:r>
              <a:rPr lang="es-MX" sz="2300" b="1" i="1" spc="-70" dirty="0">
                <a:latin typeface="Raleway" pitchFamily="2" charset="0"/>
                <a:ea typeface="Times New Roman" panose="02020603050405020304" pitchFamily="18" charset="0"/>
              </a:rPr>
              <a:t> </a:t>
            </a:r>
            <a:r>
              <a:rPr lang="es-MX" sz="2300" b="1" i="1" dirty="0">
                <a:latin typeface="Raleway" pitchFamily="2" charset="0"/>
                <a:ea typeface="Times New Roman" panose="02020603050405020304" pitchFamily="18" charset="0"/>
              </a:rPr>
              <a:t>42.</a:t>
            </a:r>
            <a:r>
              <a:rPr lang="es-MX" sz="2300" b="1" i="1" spc="-70" dirty="0">
                <a:latin typeface="Raleway" pitchFamily="2" charset="0"/>
                <a:ea typeface="Times New Roman" panose="02020603050405020304" pitchFamily="18" charset="0"/>
              </a:rPr>
              <a:t> </a:t>
            </a:r>
            <a:r>
              <a:rPr lang="es-MX" sz="2300" spc="-5" dirty="0">
                <a:latin typeface="Raleway" pitchFamily="2" charset="0"/>
                <a:ea typeface="Times New Roman" panose="02020603050405020304" pitchFamily="18" charset="0"/>
              </a:rPr>
              <a:t>E</a:t>
            </a:r>
            <a:r>
              <a:rPr lang="es-MX" sz="2300" dirty="0">
                <a:latin typeface="Raleway" pitchFamily="2" charset="0"/>
                <a:ea typeface="Times New Roman" panose="02020603050405020304" pitchFamily="18" charset="0"/>
              </a:rPr>
              <a:t>l</a:t>
            </a:r>
            <a:r>
              <a:rPr lang="es-MX" sz="2300" spc="-75"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uso</a:t>
            </a:r>
            <a:r>
              <a:rPr lang="es-MX" sz="2300" spc="-85"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de</a:t>
            </a:r>
            <a:r>
              <a:rPr lang="es-MX" sz="2300" spc="-85" dirty="0">
                <a:latin typeface="Raleway" pitchFamily="2" charset="0"/>
                <a:ea typeface="Times New Roman" panose="02020603050405020304" pitchFamily="18" charset="0"/>
              </a:rPr>
              <a:t> </a:t>
            </a:r>
            <a:r>
              <a:rPr lang="es-MX" sz="2300" spc="-10" dirty="0">
                <a:latin typeface="Raleway" pitchFamily="2" charset="0"/>
                <a:ea typeface="Times New Roman" panose="02020603050405020304" pitchFamily="18" charset="0"/>
              </a:rPr>
              <a:t>t</a:t>
            </a:r>
            <a:r>
              <a:rPr lang="es-MX" sz="2300" dirty="0">
                <a:latin typeface="Raleway" pitchFamily="2" charset="0"/>
                <a:ea typeface="Times New Roman" panose="02020603050405020304" pitchFamily="18" charset="0"/>
              </a:rPr>
              <a:t>r</a:t>
            </a:r>
            <a:r>
              <a:rPr lang="es-MX" sz="2300" spc="-15" dirty="0">
                <a:latin typeface="Raleway" pitchFamily="2" charset="0"/>
                <a:ea typeface="Times New Roman" panose="02020603050405020304" pitchFamily="18" charset="0"/>
              </a:rPr>
              <a:t>a</a:t>
            </a:r>
            <a:r>
              <a:rPr lang="es-MX" sz="2300" dirty="0">
                <a:latin typeface="Raleway" pitchFamily="2" charset="0"/>
                <a:ea typeface="Times New Roman" panose="02020603050405020304" pitchFamily="18" charset="0"/>
              </a:rPr>
              <a:t>ns</a:t>
            </a:r>
            <a:r>
              <a:rPr lang="es-MX" sz="2300" spc="-5" dirty="0">
                <a:latin typeface="Raleway" pitchFamily="2" charset="0"/>
                <a:ea typeface="Times New Roman" panose="02020603050405020304" pitchFamily="18" charset="0"/>
              </a:rPr>
              <a:t>p</a:t>
            </a:r>
            <a:r>
              <a:rPr lang="es-MX" sz="2300" dirty="0">
                <a:latin typeface="Raleway" pitchFamily="2" charset="0"/>
                <a:ea typeface="Times New Roman" panose="02020603050405020304" pitchFamily="18" charset="0"/>
              </a:rPr>
              <a:t>or</a:t>
            </a:r>
            <a:r>
              <a:rPr lang="es-MX" sz="2300" spc="5" dirty="0">
                <a:latin typeface="Raleway" pitchFamily="2" charset="0"/>
                <a:ea typeface="Times New Roman" panose="02020603050405020304" pitchFamily="18" charset="0"/>
              </a:rPr>
              <a:t>t</a:t>
            </a:r>
            <a:r>
              <a:rPr lang="es-MX" sz="2300" dirty="0">
                <a:latin typeface="Raleway" pitchFamily="2" charset="0"/>
                <a:ea typeface="Times New Roman" panose="02020603050405020304" pitchFamily="18" charset="0"/>
              </a:rPr>
              <a:t>ac</a:t>
            </a:r>
            <a:r>
              <a:rPr lang="es-MX" sz="2300" spc="-10" dirty="0">
                <a:latin typeface="Raleway" pitchFamily="2" charset="0"/>
                <a:ea typeface="Times New Roman" panose="02020603050405020304" pitchFamily="18" charset="0"/>
              </a:rPr>
              <a:t>i</a:t>
            </a:r>
            <a:r>
              <a:rPr lang="es-MX" sz="2300" dirty="0">
                <a:latin typeface="Raleway" pitchFamily="2" charset="0"/>
                <a:ea typeface="Times New Roman" panose="02020603050405020304" pitchFamily="18" charset="0"/>
              </a:rPr>
              <a:t>ón</a:t>
            </a:r>
            <a:r>
              <a:rPr lang="es-MX" sz="2300" spc="-85"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a</a:t>
            </a:r>
            <a:r>
              <a:rPr lang="es-MX" sz="2300" spc="-5" dirty="0">
                <a:latin typeface="Raleway" pitchFamily="2" charset="0"/>
                <a:ea typeface="Times New Roman" panose="02020603050405020304" pitchFamily="18" charset="0"/>
              </a:rPr>
              <a:t>é</a:t>
            </a:r>
            <a:r>
              <a:rPr lang="es-MX" sz="2300" dirty="0">
                <a:latin typeface="Raleway" pitchFamily="2" charset="0"/>
                <a:ea typeface="Times New Roman" panose="02020603050405020304" pitchFamily="18" charset="0"/>
              </a:rPr>
              <a:t>rea</a:t>
            </a:r>
            <a:r>
              <a:rPr lang="es-MX" sz="2300" spc="-85"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p</a:t>
            </a:r>
            <a:r>
              <a:rPr lang="es-MX" sz="2300" spc="-20" dirty="0">
                <a:latin typeface="Raleway" pitchFamily="2" charset="0"/>
                <a:ea typeface="Times New Roman" panose="02020603050405020304" pitchFamily="18" charset="0"/>
              </a:rPr>
              <a:t>a</a:t>
            </a:r>
            <a:r>
              <a:rPr lang="es-MX" sz="2300" dirty="0">
                <a:latin typeface="Raleway" pitchFamily="2" charset="0"/>
                <a:ea typeface="Times New Roman" panose="02020603050405020304" pitchFamily="18" charset="0"/>
              </a:rPr>
              <a:t>ra</a:t>
            </a:r>
            <a:r>
              <a:rPr lang="es-MX" sz="2300" spc="-70"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d</a:t>
            </a:r>
            <a:r>
              <a:rPr lang="es-MX" sz="2300" spc="-20" dirty="0">
                <a:latin typeface="Raleway" pitchFamily="2" charset="0"/>
                <a:ea typeface="Times New Roman" panose="02020603050405020304" pitchFamily="18" charset="0"/>
              </a:rPr>
              <a:t>i</a:t>
            </a:r>
            <a:r>
              <a:rPr lang="es-MX" sz="2300" dirty="0">
                <a:latin typeface="Raleway" pitchFamily="2" charset="0"/>
                <a:ea typeface="Times New Roman" panose="02020603050405020304" pitchFamily="18" charset="0"/>
              </a:rPr>
              <a:t>sta</a:t>
            </a:r>
            <a:r>
              <a:rPr lang="es-MX" sz="2300" spc="-5" dirty="0">
                <a:latin typeface="Raleway" pitchFamily="2" charset="0"/>
                <a:ea typeface="Times New Roman" panose="02020603050405020304" pitchFamily="18" charset="0"/>
              </a:rPr>
              <a:t>n</a:t>
            </a:r>
            <a:r>
              <a:rPr lang="es-MX" sz="2300" dirty="0">
                <a:latin typeface="Raleway" pitchFamily="2" charset="0"/>
                <a:ea typeface="Times New Roman" panose="02020603050405020304" pitchFamily="18" charset="0"/>
              </a:rPr>
              <a:t>c</a:t>
            </a:r>
            <a:r>
              <a:rPr lang="es-MX" sz="2300" spc="-10" dirty="0">
                <a:latin typeface="Raleway" pitchFamily="2" charset="0"/>
                <a:ea typeface="Times New Roman" panose="02020603050405020304" pitchFamily="18" charset="0"/>
              </a:rPr>
              <a:t>i</a:t>
            </a:r>
            <a:r>
              <a:rPr lang="es-MX" sz="2300" dirty="0">
                <a:latin typeface="Raleway" pitchFamily="2" charset="0"/>
                <a:ea typeface="Times New Roman" panose="02020603050405020304" pitchFamily="18" charset="0"/>
              </a:rPr>
              <a:t>as</a:t>
            </a:r>
            <a:r>
              <a:rPr lang="es-MX" sz="2300" spc="-80"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me</a:t>
            </a:r>
            <a:r>
              <a:rPr lang="es-MX" sz="2300" spc="-5" dirty="0">
                <a:latin typeface="Raleway" pitchFamily="2" charset="0"/>
                <a:ea typeface="Times New Roman" panose="02020603050405020304" pitchFamily="18" charset="0"/>
              </a:rPr>
              <a:t>n</a:t>
            </a:r>
            <a:r>
              <a:rPr lang="es-MX" sz="2300" spc="-15" dirty="0">
                <a:latin typeface="Raleway" pitchFamily="2" charset="0"/>
                <a:ea typeface="Times New Roman" panose="02020603050405020304" pitchFamily="18" charset="0"/>
              </a:rPr>
              <a:t>o</a:t>
            </a:r>
            <a:r>
              <a:rPr lang="es-MX" sz="2300" dirty="0">
                <a:latin typeface="Raleway" pitchFamily="2" charset="0"/>
                <a:ea typeface="Times New Roman" panose="02020603050405020304" pitchFamily="18" charset="0"/>
              </a:rPr>
              <a:t>res</a:t>
            </a:r>
            <a:r>
              <a:rPr lang="es-MX" sz="2300" spc="-85"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a</a:t>
            </a:r>
            <a:r>
              <a:rPr lang="es-MX" sz="2300" spc="-70"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4</a:t>
            </a:r>
            <a:r>
              <a:rPr lang="es-MX" sz="2300" spc="-5" dirty="0">
                <a:latin typeface="Raleway" pitchFamily="2" charset="0"/>
                <a:ea typeface="Times New Roman" panose="02020603050405020304" pitchFamily="18" charset="0"/>
              </a:rPr>
              <a:t>0</a:t>
            </a:r>
            <a:r>
              <a:rPr lang="es-MX" sz="2300" dirty="0">
                <a:latin typeface="Raleway" pitchFamily="2" charset="0"/>
                <a:ea typeface="Times New Roman" panose="02020603050405020304" pitchFamily="18" charset="0"/>
              </a:rPr>
              <a:t>0</a:t>
            </a:r>
            <a:r>
              <a:rPr lang="es-MX" sz="2300" spc="-95" dirty="0">
                <a:latin typeface="Raleway" pitchFamily="2" charset="0"/>
                <a:ea typeface="Times New Roman" panose="02020603050405020304" pitchFamily="18" charset="0"/>
              </a:rPr>
              <a:t> </a:t>
            </a:r>
            <a:r>
              <a:rPr lang="es-MX" sz="2300" spc="-5" dirty="0">
                <a:latin typeface="Raleway" pitchFamily="2" charset="0"/>
                <a:ea typeface="Times New Roman" panose="02020603050405020304" pitchFamily="18" charset="0"/>
              </a:rPr>
              <a:t>K</a:t>
            </a:r>
            <a:r>
              <a:rPr lang="es-MX" sz="2300" dirty="0">
                <a:latin typeface="Raleway" pitchFamily="2" charset="0"/>
                <a:ea typeface="Times New Roman" panose="02020603050405020304" pitchFamily="18" charset="0"/>
              </a:rPr>
              <a:t>m.</a:t>
            </a:r>
            <a:r>
              <a:rPr lang="es-MX" sz="2300" spc="-75"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a</a:t>
            </a:r>
            <a:r>
              <a:rPr lang="es-MX" sz="2300" spc="-85" dirty="0">
                <a:latin typeface="Raleway" pitchFamily="2" charset="0"/>
                <a:ea typeface="Times New Roman" panose="02020603050405020304" pitchFamily="18" charset="0"/>
              </a:rPr>
              <a:t> </a:t>
            </a:r>
            <a:r>
              <a:rPr lang="es-MX" sz="2300" spc="-10" dirty="0">
                <a:latin typeface="Raleway" pitchFamily="2" charset="0"/>
                <a:ea typeface="Times New Roman" panose="02020603050405020304" pitchFamily="18" charset="0"/>
              </a:rPr>
              <a:t>l</a:t>
            </a:r>
            <a:r>
              <a:rPr lang="es-MX" sz="2300" dirty="0">
                <a:latin typeface="Raleway" pitchFamily="2" charset="0"/>
                <a:ea typeface="Times New Roman" panose="02020603050405020304" pitchFamily="18" charset="0"/>
              </a:rPr>
              <a:t>a</a:t>
            </a:r>
            <a:r>
              <a:rPr lang="es-MX" sz="2300" spc="-70"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re</a:t>
            </a:r>
            <a:r>
              <a:rPr lang="es-MX" sz="2300" spc="-5" dirty="0">
                <a:latin typeface="Raleway" pitchFamily="2" charset="0"/>
                <a:ea typeface="Times New Roman" panose="02020603050405020304" pitchFamily="18" charset="0"/>
              </a:rPr>
              <a:t>d</a:t>
            </a:r>
            <a:r>
              <a:rPr lang="es-MX" sz="2300" dirty="0">
                <a:latin typeface="Raleway" pitchFamily="2" charset="0"/>
                <a:ea typeface="Times New Roman" panose="02020603050405020304" pitchFamily="18" charset="0"/>
              </a:rPr>
              <a:t>o</a:t>
            </a:r>
            <a:r>
              <a:rPr lang="es-MX" sz="2300" spc="-5" dirty="0">
                <a:latin typeface="Raleway" pitchFamily="2" charset="0"/>
                <a:ea typeface="Times New Roman" panose="02020603050405020304" pitchFamily="18" charset="0"/>
              </a:rPr>
              <a:t>n</a:t>
            </a:r>
            <a:r>
              <a:rPr lang="es-MX" sz="2300" dirty="0">
                <a:latin typeface="Raleway" pitchFamily="2" charset="0"/>
                <a:ea typeface="Times New Roman" panose="02020603050405020304" pitchFamily="18" charset="0"/>
              </a:rPr>
              <a:t>da a</a:t>
            </a:r>
            <a:r>
              <a:rPr lang="es-MX" sz="2300" spc="-5" dirty="0">
                <a:latin typeface="Raleway" pitchFamily="2" charset="0"/>
                <a:ea typeface="Times New Roman" panose="02020603050405020304" pitchFamily="18" charset="0"/>
              </a:rPr>
              <a:t>p</a:t>
            </a:r>
            <a:r>
              <a:rPr lang="es-MX" sz="2300" spc="-10" dirty="0">
                <a:latin typeface="Raleway" pitchFamily="2" charset="0"/>
                <a:ea typeface="Times New Roman" panose="02020603050405020304" pitchFamily="18" charset="0"/>
              </a:rPr>
              <a:t>li</a:t>
            </a:r>
            <a:r>
              <a:rPr lang="es-MX" sz="2300" dirty="0">
                <a:latin typeface="Raleway" pitchFamily="2" charset="0"/>
                <a:ea typeface="Times New Roman" panose="02020603050405020304" pitchFamily="18" charset="0"/>
              </a:rPr>
              <a:t>ca</a:t>
            </a:r>
            <a:r>
              <a:rPr lang="es-MX" sz="2300" spc="-45"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só</a:t>
            </a:r>
            <a:r>
              <a:rPr lang="es-MX" sz="2300" spc="-10" dirty="0">
                <a:latin typeface="Raleway" pitchFamily="2" charset="0"/>
                <a:ea typeface="Times New Roman" panose="02020603050405020304" pitchFamily="18" charset="0"/>
              </a:rPr>
              <a:t>l</a:t>
            </a:r>
            <a:r>
              <a:rPr lang="es-MX" sz="2300" dirty="0">
                <a:latin typeface="Raleway" pitchFamily="2" charset="0"/>
                <a:ea typeface="Times New Roman" panose="02020603050405020304" pitchFamily="18" charset="0"/>
              </a:rPr>
              <a:t>o</a:t>
            </a:r>
            <a:r>
              <a:rPr lang="es-MX" sz="2300" spc="-45"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p</a:t>
            </a:r>
            <a:r>
              <a:rPr lang="es-MX" sz="2300" spc="-20" dirty="0">
                <a:latin typeface="Raleway" pitchFamily="2" charset="0"/>
                <a:ea typeface="Times New Roman" panose="02020603050405020304" pitchFamily="18" charset="0"/>
              </a:rPr>
              <a:t>a</a:t>
            </a:r>
            <a:r>
              <a:rPr lang="es-MX" sz="2300" dirty="0">
                <a:latin typeface="Raleway" pitchFamily="2" charset="0"/>
                <a:ea typeface="Times New Roman" panose="02020603050405020304" pitchFamily="18" charset="0"/>
              </a:rPr>
              <a:t>ra</a:t>
            </a:r>
            <a:r>
              <a:rPr lang="es-MX" sz="2300" spc="-60"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las personas titulares de la</a:t>
            </a:r>
            <a:r>
              <a:rPr lang="es-MX" sz="2300" spc="-65" dirty="0">
                <a:latin typeface="Raleway" pitchFamily="2" charset="0"/>
                <a:ea typeface="Times New Roman" panose="02020603050405020304" pitchFamily="18" charset="0"/>
              </a:rPr>
              <a:t> </a:t>
            </a:r>
            <a:r>
              <a:rPr lang="es-MX" sz="2300" spc="-10" dirty="0">
                <a:latin typeface="Raleway" pitchFamily="2" charset="0"/>
                <a:ea typeface="Times New Roman" panose="02020603050405020304" pitchFamily="18" charset="0"/>
              </a:rPr>
              <a:t>R</a:t>
            </a:r>
            <a:r>
              <a:rPr lang="es-MX" sz="2300" dirty="0">
                <a:latin typeface="Raleway" pitchFamily="2" charset="0"/>
                <a:ea typeface="Times New Roman" panose="02020603050405020304" pitchFamily="18" charset="0"/>
              </a:rPr>
              <a:t>ect</a:t>
            </a:r>
            <a:r>
              <a:rPr lang="es-MX" sz="2300" spc="-15" dirty="0">
                <a:latin typeface="Raleway" pitchFamily="2" charset="0"/>
                <a:ea typeface="Times New Roman" panose="02020603050405020304" pitchFamily="18" charset="0"/>
              </a:rPr>
              <a:t>o</a:t>
            </a:r>
            <a:r>
              <a:rPr lang="es-MX" sz="2300" dirty="0">
                <a:latin typeface="Raleway" pitchFamily="2" charset="0"/>
                <a:ea typeface="Times New Roman" panose="02020603050405020304" pitchFamily="18" charset="0"/>
              </a:rPr>
              <a:t>ría</a:t>
            </a:r>
            <a:r>
              <a:rPr lang="es-MX" sz="2300" spc="-65"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Ge</a:t>
            </a:r>
            <a:r>
              <a:rPr lang="es-MX" sz="2300" spc="-5" dirty="0">
                <a:latin typeface="Raleway" pitchFamily="2" charset="0"/>
                <a:ea typeface="Times New Roman" panose="02020603050405020304" pitchFamily="18" charset="0"/>
              </a:rPr>
              <a:t>n</a:t>
            </a:r>
            <a:r>
              <a:rPr lang="es-MX" sz="2300" dirty="0">
                <a:latin typeface="Raleway" pitchFamily="2" charset="0"/>
                <a:ea typeface="Times New Roman" panose="02020603050405020304" pitchFamily="18" charset="0"/>
              </a:rPr>
              <a:t>era</a:t>
            </a:r>
            <a:r>
              <a:rPr lang="es-MX" sz="2300" spc="-5" dirty="0">
                <a:latin typeface="Raleway" pitchFamily="2" charset="0"/>
                <a:ea typeface="Times New Roman" panose="02020603050405020304" pitchFamily="18" charset="0"/>
              </a:rPr>
              <a:t>l</a:t>
            </a:r>
            <a:r>
              <a:rPr lang="es-MX" sz="2300" dirty="0">
                <a:latin typeface="Raleway" pitchFamily="2" charset="0"/>
                <a:ea typeface="Times New Roman" panose="02020603050405020304" pitchFamily="18" charset="0"/>
              </a:rPr>
              <a:t>,</a:t>
            </a:r>
            <a:r>
              <a:rPr lang="es-MX" sz="2300" spc="-50" dirty="0">
                <a:latin typeface="Raleway" pitchFamily="2" charset="0"/>
                <a:ea typeface="Times New Roman" panose="02020603050405020304" pitchFamily="18" charset="0"/>
              </a:rPr>
              <a:t> las </a:t>
            </a:r>
            <a:r>
              <a:rPr lang="es-MX" sz="2300" spc="-10" dirty="0">
                <a:latin typeface="Raleway" pitchFamily="2" charset="0"/>
                <a:ea typeface="Times New Roman" panose="02020603050405020304" pitchFamily="18" charset="0"/>
              </a:rPr>
              <a:t>R</a:t>
            </a:r>
            <a:r>
              <a:rPr lang="es-MX" sz="2300" dirty="0">
                <a:latin typeface="Raleway" pitchFamily="2" charset="0"/>
                <a:ea typeface="Times New Roman" panose="02020603050405020304" pitchFamily="18" charset="0"/>
              </a:rPr>
              <a:t>e</a:t>
            </a:r>
            <a:r>
              <a:rPr lang="es-MX" sz="2300" spc="-15" dirty="0">
                <a:latin typeface="Raleway" pitchFamily="2" charset="0"/>
                <a:ea typeface="Times New Roman" panose="02020603050405020304" pitchFamily="18" charset="0"/>
              </a:rPr>
              <a:t>c</a:t>
            </a:r>
            <a:r>
              <a:rPr lang="es-MX" sz="2300" dirty="0">
                <a:latin typeface="Raleway" pitchFamily="2" charset="0"/>
                <a:ea typeface="Times New Roman" panose="02020603050405020304" pitchFamily="18" charset="0"/>
              </a:rPr>
              <a:t>torías</a:t>
            </a:r>
            <a:r>
              <a:rPr lang="es-MX" sz="2300" spc="-55" dirty="0">
                <a:latin typeface="Raleway" pitchFamily="2" charset="0"/>
                <a:ea typeface="Times New Roman" panose="02020603050405020304" pitchFamily="18" charset="0"/>
              </a:rPr>
              <a:t> </a:t>
            </a:r>
            <a:r>
              <a:rPr lang="es-MX" sz="2300" spc="-15" dirty="0">
                <a:latin typeface="Raleway" pitchFamily="2" charset="0"/>
                <a:ea typeface="Times New Roman" panose="02020603050405020304" pitchFamily="18" charset="0"/>
              </a:rPr>
              <a:t>d</a:t>
            </a:r>
            <a:r>
              <a:rPr lang="es-MX" sz="2300" dirty="0">
                <a:latin typeface="Raleway" pitchFamily="2" charset="0"/>
                <a:ea typeface="Times New Roman" panose="02020603050405020304" pitchFamily="18" charset="0"/>
              </a:rPr>
              <a:t>e</a:t>
            </a:r>
            <a:r>
              <a:rPr lang="es-MX" sz="2300" spc="-60" dirty="0">
                <a:latin typeface="Raleway" pitchFamily="2" charset="0"/>
                <a:ea typeface="Times New Roman" panose="02020603050405020304" pitchFamily="18" charset="0"/>
              </a:rPr>
              <a:t> </a:t>
            </a:r>
            <a:r>
              <a:rPr lang="es-MX" sz="2300" spc="-10" dirty="0">
                <a:latin typeface="Raleway" pitchFamily="2" charset="0"/>
                <a:ea typeface="Times New Roman" panose="02020603050405020304" pitchFamily="18" charset="0"/>
              </a:rPr>
              <a:t>C</a:t>
            </a:r>
            <a:r>
              <a:rPr lang="es-MX" sz="2300" dirty="0">
                <a:latin typeface="Raleway" pitchFamily="2" charset="0"/>
                <a:ea typeface="Times New Roman" panose="02020603050405020304" pitchFamily="18" charset="0"/>
              </a:rPr>
              <a:t>am</a:t>
            </a:r>
            <a:r>
              <a:rPr lang="es-MX" sz="2300" spc="-15" dirty="0">
                <a:latin typeface="Raleway" pitchFamily="2" charset="0"/>
                <a:ea typeface="Times New Roman" panose="02020603050405020304" pitchFamily="18" charset="0"/>
              </a:rPr>
              <a:t>p</a:t>
            </a:r>
            <a:r>
              <a:rPr lang="es-MX" sz="2300" dirty="0">
                <a:latin typeface="Raleway" pitchFamily="2" charset="0"/>
                <a:ea typeface="Times New Roman" panose="02020603050405020304" pitchFamily="18" charset="0"/>
              </a:rPr>
              <a:t>us,</a:t>
            </a:r>
            <a:r>
              <a:rPr lang="es-MX" sz="2300" spc="-55"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la</a:t>
            </a:r>
            <a:r>
              <a:rPr lang="es-MX" sz="2300" spc="-65" dirty="0">
                <a:latin typeface="Raleway" pitchFamily="2" charset="0"/>
                <a:ea typeface="Times New Roman" panose="02020603050405020304" pitchFamily="18" charset="0"/>
              </a:rPr>
              <a:t> </a:t>
            </a:r>
            <a:r>
              <a:rPr lang="es-MX" sz="2300" spc="-10" dirty="0">
                <a:latin typeface="Raleway" pitchFamily="2" charset="0"/>
                <a:ea typeface="Times New Roman" panose="02020603050405020304" pitchFamily="18" charset="0"/>
              </a:rPr>
              <a:t>Di</a:t>
            </a:r>
            <a:r>
              <a:rPr lang="es-MX" sz="2300" dirty="0">
                <a:latin typeface="Raleway" pitchFamily="2" charset="0"/>
                <a:ea typeface="Times New Roman" panose="02020603050405020304" pitchFamily="18" charset="0"/>
              </a:rPr>
              <a:t>re</a:t>
            </a:r>
            <a:r>
              <a:rPr lang="es-MX" sz="2300" spc="-15" dirty="0">
                <a:latin typeface="Raleway" pitchFamily="2" charset="0"/>
                <a:ea typeface="Times New Roman" panose="02020603050405020304" pitchFamily="18" charset="0"/>
              </a:rPr>
              <a:t>cción del </a:t>
            </a:r>
            <a:r>
              <a:rPr lang="es-MX" sz="2300" spc="-10" dirty="0">
                <a:latin typeface="Raleway" pitchFamily="2" charset="0"/>
                <a:ea typeface="Times New Roman" panose="02020603050405020304" pitchFamily="18" charset="0"/>
              </a:rPr>
              <a:t>C</a:t>
            </a:r>
            <a:r>
              <a:rPr lang="es-MX" sz="2300" dirty="0">
                <a:latin typeface="Raleway" pitchFamily="2" charset="0"/>
                <a:ea typeface="Times New Roman" panose="02020603050405020304" pitchFamily="18" charset="0"/>
              </a:rPr>
              <a:t>o</a:t>
            </a:r>
            <a:r>
              <a:rPr lang="es-MX" sz="2300" spc="-10" dirty="0">
                <a:latin typeface="Raleway" pitchFamily="2" charset="0"/>
                <a:ea typeface="Times New Roman" panose="02020603050405020304" pitchFamily="18" charset="0"/>
              </a:rPr>
              <a:t>l</a:t>
            </a:r>
            <a:r>
              <a:rPr lang="es-MX" sz="2300" dirty="0">
                <a:latin typeface="Raleway" pitchFamily="2" charset="0"/>
                <a:ea typeface="Times New Roman" panose="02020603050405020304" pitchFamily="18" charset="0"/>
              </a:rPr>
              <a:t>e</a:t>
            </a:r>
            <a:r>
              <a:rPr lang="es-MX" sz="2300" spc="-5" dirty="0">
                <a:latin typeface="Raleway" pitchFamily="2" charset="0"/>
                <a:ea typeface="Times New Roman" panose="02020603050405020304" pitchFamily="18" charset="0"/>
              </a:rPr>
              <a:t>g</a:t>
            </a:r>
            <a:r>
              <a:rPr lang="es-MX" sz="2300" spc="-10" dirty="0">
                <a:latin typeface="Raleway" pitchFamily="2" charset="0"/>
                <a:ea typeface="Times New Roman" panose="02020603050405020304" pitchFamily="18" charset="0"/>
              </a:rPr>
              <a:t>i</a:t>
            </a:r>
            <a:r>
              <a:rPr lang="es-MX" sz="2300" dirty="0">
                <a:latin typeface="Raleway" pitchFamily="2" charset="0"/>
                <a:ea typeface="Times New Roman" panose="02020603050405020304" pitchFamily="18" charset="0"/>
              </a:rPr>
              <a:t>o</a:t>
            </a:r>
            <a:r>
              <a:rPr lang="es-MX" sz="2300" spc="-45"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de</a:t>
            </a:r>
            <a:r>
              <a:rPr lang="es-MX" sz="2300" spc="-50" dirty="0">
                <a:latin typeface="Raleway" pitchFamily="2" charset="0"/>
                <a:ea typeface="Times New Roman" panose="02020603050405020304" pitchFamily="18" charset="0"/>
              </a:rPr>
              <a:t> </a:t>
            </a:r>
            <a:r>
              <a:rPr lang="es-MX" sz="2300" spc="-10" dirty="0">
                <a:latin typeface="Raleway" pitchFamily="2" charset="0"/>
                <a:ea typeface="Times New Roman" panose="02020603050405020304" pitchFamily="18" charset="0"/>
              </a:rPr>
              <a:t>Ni</a:t>
            </a:r>
            <a:r>
              <a:rPr lang="es-MX" sz="2300" dirty="0">
                <a:latin typeface="Raleway" pitchFamily="2" charset="0"/>
                <a:ea typeface="Times New Roman" panose="02020603050405020304" pitchFamily="18" charset="0"/>
              </a:rPr>
              <a:t>vel Me</a:t>
            </a:r>
            <a:r>
              <a:rPr lang="es-MX" sz="2300" spc="-5" dirty="0">
                <a:latin typeface="Raleway" pitchFamily="2" charset="0"/>
                <a:ea typeface="Times New Roman" panose="02020603050405020304" pitchFamily="18" charset="0"/>
              </a:rPr>
              <a:t>d</a:t>
            </a:r>
            <a:r>
              <a:rPr lang="es-MX" sz="2300" spc="-10" dirty="0">
                <a:latin typeface="Raleway" pitchFamily="2" charset="0"/>
                <a:ea typeface="Times New Roman" panose="02020603050405020304" pitchFamily="18" charset="0"/>
              </a:rPr>
              <a:t>i</a:t>
            </a:r>
            <a:r>
              <a:rPr lang="es-MX" sz="2300" dirty="0">
                <a:latin typeface="Raleway" pitchFamily="2" charset="0"/>
                <a:ea typeface="Times New Roman" panose="02020603050405020304" pitchFamily="18" charset="0"/>
              </a:rPr>
              <a:t>o</a:t>
            </a:r>
            <a:r>
              <a:rPr lang="es-MX" sz="2300" spc="25" dirty="0">
                <a:latin typeface="Raleway" pitchFamily="2" charset="0"/>
                <a:ea typeface="Times New Roman" panose="02020603050405020304" pitchFamily="18" charset="0"/>
              </a:rPr>
              <a:t> </a:t>
            </a:r>
            <a:r>
              <a:rPr lang="es-MX" sz="2300" spc="-5" dirty="0">
                <a:latin typeface="Raleway" pitchFamily="2" charset="0"/>
                <a:ea typeface="Times New Roman" panose="02020603050405020304" pitchFamily="18" charset="0"/>
              </a:rPr>
              <a:t>S</a:t>
            </a:r>
            <a:r>
              <a:rPr lang="es-MX" sz="2300" dirty="0">
                <a:latin typeface="Raleway" pitchFamily="2" charset="0"/>
                <a:ea typeface="Times New Roman" panose="02020603050405020304" pitchFamily="18" charset="0"/>
              </a:rPr>
              <a:t>u</a:t>
            </a:r>
            <a:r>
              <a:rPr lang="es-MX" sz="2300" spc="-5" dirty="0">
                <a:latin typeface="Raleway" pitchFamily="2" charset="0"/>
                <a:ea typeface="Times New Roman" panose="02020603050405020304" pitchFamily="18" charset="0"/>
              </a:rPr>
              <a:t>p</a:t>
            </a:r>
            <a:r>
              <a:rPr lang="es-MX" sz="2300" spc="-15" dirty="0">
                <a:latin typeface="Raleway" pitchFamily="2" charset="0"/>
                <a:ea typeface="Times New Roman" panose="02020603050405020304" pitchFamily="18" charset="0"/>
              </a:rPr>
              <a:t>e</a:t>
            </a:r>
            <a:r>
              <a:rPr lang="es-MX" sz="2300" dirty="0">
                <a:latin typeface="Raleway" pitchFamily="2" charset="0"/>
                <a:ea typeface="Times New Roman" panose="02020603050405020304" pitchFamily="18" charset="0"/>
              </a:rPr>
              <a:t>r</a:t>
            </a:r>
            <a:r>
              <a:rPr lang="es-MX" sz="2300" spc="-10" dirty="0">
                <a:latin typeface="Raleway" pitchFamily="2" charset="0"/>
                <a:ea typeface="Times New Roman" panose="02020603050405020304" pitchFamily="18" charset="0"/>
              </a:rPr>
              <a:t>i</a:t>
            </a:r>
            <a:r>
              <a:rPr lang="es-MX" sz="2300" dirty="0">
                <a:latin typeface="Raleway" pitchFamily="2" charset="0"/>
                <a:ea typeface="Times New Roman" panose="02020603050405020304" pitchFamily="18" charset="0"/>
              </a:rPr>
              <a:t>or,</a:t>
            </a:r>
            <a:r>
              <a:rPr lang="es-MX" sz="2300" spc="20"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la</a:t>
            </a:r>
            <a:r>
              <a:rPr lang="es-MX" sz="2300" spc="10" dirty="0">
                <a:latin typeface="Raleway" pitchFamily="2" charset="0"/>
                <a:ea typeface="Times New Roman" panose="02020603050405020304" pitchFamily="18" charset="0"/>
              </a:rPr>
              <a:t> </a:t>
            </a:r>
            <a:r>
              <a:rPr lang="es-MX" sz="2300" spc="-5" dirty="0">
                <a:latin typeface="Raleway" pitchFamily="2" charset="0"/>
                <a:ea typeface="Times New Roman" panose="02020603050405020304" pitchFamily="18" charset="0"/>
              </a:rPr>
              <a:t>S</a:t>
            </a:r>
            <a:r>
              <a:rPr lang="es-MX" sz="2300" dirty="0">
                <a:latin typeface="Raleway" pitchFamily="2" charset="0"/>
                <a:ea typeface="Times New Roman" panose="02020603050405020304" pitchFamily="18" charset="0"/>
              </a:rPr>
              <a:t>ecr</a:t>
            </a:r>
            <a:r>
              <a:rPr lang="es-MX" sz="2300" spc="-15" dirty="0">
                <a:latin typeface="Raleway" pitchFamily="2" charset="0"/>
                <a:ea typeface="Times New Roman" panose="02020603050405020304" pitchFamily="18" charset="0"/>
              </a:rPr>
              <a:t>e</a:t>
            </a:r>
            <a:r>
              <a:rPr lang="es-MX" sz="2300" dirty="0">
                <a:latin typeface="Raleway" pitchFamily="2" charset="0"/>
                <a:ea typeface="Times New Roman" panose="02020603050405020304" pitchFamily="18" charset="0"/>
              </a:rPr>
              <a:t>taría</a:t>
            </a:r>
            <a:r>
              <a:rPr lang="es-MX" sz="2300" spc="10"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Ge</a:t>
            </a:r>
            <a:r>
              <a:rPr lang="es-MX" sz="2300" spc="-5" dirty="0">
                <a:latin typeface="Raleway" pitchFamily="2" charset="0"/>
                <a:ea typeface="Times New Roman" panose="02020603050405020304" pitchFamily="18" charset="0"/>
              </a:rPr>
              <a:t>n</a:t>
            </a:r>
            <a:r>
              <a:rPr lang="es-MX" sz="2300" spc="-15" dirty="0">
                <a:latin typeface="Raleway" pitchFamily="2" charset="0"/>
                <a:ea typeface="Times New Roman" panose="02020603050405020304" pitchFamily="18" charset="0"/>
              </a:rPr>
              <a:t>e</a:t>
            </a:r>
            <a:r>
              <a:rPr lang="es-MX" sz="2300" dirty="0">
                <a:latin typeface="Raleway" pitchFamily="2" charset="0"/>
                <a:ea typeface="Times New Roman" panose="02020603050405020304" pitchFamily="18" charset="0"/>
              </a:rPr>
              <a:t>ra</a:t>
            </a:r>
            <a:r>
              <a:rPr lang="es-MX" sz="2300" spc="-10" dirty="0">
                <a:latin typeface="Raleway" pitchFamily="2" charset="0"/>
                <a:ea typeface="Times New Roman" panose="02020603050405020304" pitchFamily="18" charset="0"/>
              </a:rPr>
              <a:t>l</a:t>
            </a:r>
            <a:r>
              <a:rPr lang="es-MX" sz="2300" dirty="0">
                <a:latin typeface="Raleway" pitchFamily="2" charset="0"/>
                <a:ea typeface="Times New Roman" panose="02020603050405020304" pitchFamily="18" charset="0"/>
              </a:rPr>
              <a:t>,</a:t>
            </a:r>
            <a:r>
              <a:rPr lang="es-MX" sz="2300" spc="20"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la</a:t>
            </a:r>
            <a:r>
              <a:rPr lang="es-MX" sz="2300" spc="10" dirty="0">
                <a:latin typeface="Raleway" pitchFamily="2" charset="0"/>
                <a:ea typeface="Times New Roman" panose="02020603050405020304" pitchFamily="18" charset="0"/>
              </a:rPr>
              <a:t> </a:t>
            </a:r>
            <a:r>
              <a:rPr lang="es-MX" sz="2300" spc="-5" dirty="0">
                <a:latin typeface="Raleway" pitchFamily="2" charset="0"/>
                <a:ea typeface="Times New Roman" panose="02020603050405020304" pitchFamily="18" charset="0"/>
              </a:rPr>
              <a:t>S</a:t>
            </a:r>
            <a:r>
              <a:rPr lang="es-MX" sz="2300" dirty="0">
                <a:latin typeface="Raleway" pitchFamily="2" charset="0"/>
                <a:ea typeface="Times New Roman" panose="02020603050405020304" pitchFamily="18" charset="0"/>
              </a:rPr>
              <a:t>ecr</a:t>
            </a:r>
            <a:r>
              <a:rPr lang="es-MX" sz="2300" spc="-15" dirty="0">
                <a:latin typeface="Raleway" pitchFamily="2" charset="0"/>
                <a:ea typeface="Times New Roman" panose="02020603050405020304" pitchFamily="18" charset="0"/>
              </a:rPr>
              <a:t>e</a:t>
            </a:r>
            <a:r>
              <a:rPr lang="es-MX" sz="2300" dirty="0">
                <a:latin typeface="Raleway" pitchFamily="2" charset="0"/>
                <a:ea typeface="Times New Roman" panose="02020603050405020304" pitchFamily="18" charset="0"/>
              </a:rPr>
              <a:t>t</a:t>
            </a:r>
            <a:r>
              <a:rPr lang="es-MX" sz="2300" spc="-15" dirty="0">
                <a:latin typeface="Raleway" pitchFamily="2" charset="0"/>
                <a:ea typeface="Times New Roman" panose="02020603050405020304" pitchFamily="18" charset="0"/>
              </a:rPr>
              <a:t>a</a:t>
            </a:r>
            <a:r>
              <a:rPr lang="es-MX" sz="2300" dirty="0">
                <a:latin typeface="Raleway" pitchFamily="2" charset="0"/>
                <a:ea typeface="Times New Roman" panose="02020603050405020304" pitchFamily="18" charset="0"/>
              </a:rPr>
              <a:t>ría</a:t>
            </a:r>
            <a:r>
              <a:rPr lang="es-MX" sz="2300" spc="45" dirty="0">
                <a:latin typeface="Raleway" pitchFamily="2" charset="0"/>
                <a:ea typeface="Times New Roman" panose="02020603050405020304" pitchFamily="18" charset="0"/>
              </a:rPr>
              <a:t> </a:t>
            </a:r>
            <a:r>
              <a:rPr lang="es-MX" sz="2300" spc="-5" dirty="0">
                <a:latin typeface="Raleway" pitchFamily="2" charset="0"/>
                <a:ea typeface="Times New Roman" panose="02020603050405020304" pitchFamily="18" charset="0"/>
              </a:rPr>
              <a:t>A</a:t>
            </a:r>
            <a:r>
              <a:rPr lang="es-MX" sz="2300" dirty="0">
                <a:latin typeface="Raleway" pitchFamily="2" charset="0"/>
                <a:ea typeface="Times New Roman" panose="02020603050405020304" pitchFamily="18" charset="0"/>
              </a:rPr>
              <a:t>ca</a:t>
            </a:r>
            <a:r>
              <a:rPr lang="es-MX" sz="2300" spc="-5" dirty="0">
                <a:latin typeface="Raleway" pitchFamily="2" charset="0"/>
                <a:ea typeface="Times New Roman" panose="02020603050405020304" pitchFamily="18" charset="0"/>
              </a:rPr>
              <a:t>d</a:t>
            </a:r>
            <a:r>
              <a:rPr lang="es-MX" sz="2300" spc="-15" dirty="0">
                <a:latin typeface="Raleway" pitchFamily="2" charset="0"/>
                <a:ea typeface="Times New Roman" panose="02020603050405020304" pitchFamily="18" charset="0"/>
              </a:rPr>
              <a:t>é</a:t>
            </a:r>
            <a:r>
              <a:rPr lang="es-MX" sz="2300" dirty="0">
                <a:latin typeface="Raleway" pitchFamily="2" charset="0"/>
                <a:ea typeface="Times New Roman" panose="02020603050405020304" pitchFamily="18" charset="0"/>
              </a:rPr>
              <a:t>m</a:t>
            </a:r>
            <a:r>
              <a:rPr lang="es-MX" sz="2300" spc="-10" dirty="0">
                <a:latin typeface="Raleway" pitchFamily="2" charset="0"/>
                <a:ea typeface="Times New Roman" panose="02020603050405020304" pitchFamily="18" charset="0"/>
              </a:rPr>
              <a:t>i</a:t>
            </a:r>
            <a:r>
              <a:rPr lang="es-MX" sz="2300" dirty="0">
                <a:latin typeface="Raleway" pitchFamily="2" charset="0"/>
                <a:ea typeface="Times New Roman" panose="02020603050405020304" pitchFamily="18" charset="0"/>
              </a:rPr>
              <a:t>ca</a:t>
            </a:r>
            <a:r>
              <a:rPr lang="es-MX" sz="2300" spc="10"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y</a:t>
            </a:r>
            <a:r>
              <a:rPr lang="es-MX" sz="2300" spc="15"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la</a:t>
            </a:r>
            <a:r>
              <a:rPr lang="es-MX" sz="2300" spc="20" dirty="0">
                <a:latin typeface="Raleway" pitchFamily="2" charset="0"/>
                <a:ea typeface="Times New Roman" panose="02020603050405020304" pitchFamily="18" charset="0"/>
              </a:rPr>
              <a:t> </a:t>
            </a:r>
            <a:r>
              <a:rPr lang="es-MX" sz="2300" spc="-5" dirty="0">
                <a:latin typeface="Raleway" pitchFamily="2" charset="0"/>
                <a:ea typeface="Times New Roman" panose="02020603050405020304" pitchFamily="18" charset="0"/>
              </a:rPr>
              <a:t>S</a:t>
            </a:r>
            <a:r>
              <a:rPr lang="es-MX" sz="2300" dirty="0">
                <a:latin typeface="Raleway" pitchFamily="2" charset="0"/>
                <a:ea typeface="Times New Roman" panose="02020603050405020304" pitchFamily="18" charset="0"/>
              </a:rPr>
              <a:t>e</a:t>
            </a:r>
            <a:r>
              <a:rPr lang="es-MX" sz="2300" spc="-15" dirty="0">
                <a:latin typeface="Raleway" pitchFamily="2" charset="0"/>
                <a:ea typeface="Times New Roman" panose="02020603050405020304" pitchFamily="18" charset="0"/>
              </a:rPr>
              <a:t>c</a:t>
            </a:r>
            <a:r>
              <a:rPr lang="es-MX" sz="2300" dirty="0">
                <a:latin typeface="Raleway" pitchFamily="2" charset="0"/>
                <a:ea typeface="Times New Roman" panose="02020603050405020304" pitchFamily="18" charset="0"/>
              </a:rPr>
              <a:t>r</a:t>
            </a:r>
            <a:r>
              <a:rPr lang="es-MX" sz="2300" spc="-15" dirty="0">
                <a:latin typeface="Raleway" pitchFamily="2" charset="0"/>
                <a:ea typeface="Times New Roman" panose="02020603050405020304" pitchFamily="18" charset="0"/>
              </a:rPr>
              <a:t>e</a:t>
            </a:r>
            <a:r>
              <a:rPr lang="es-MX" sz="2300" dirty="0">
                <a:latin typeface="Raleway" pitchFamily="2" charset="0"/>
                <a:ea typeface="Times New Roman" panose="02020603050405020304" pitchFamily="18" charset="0"/>
              </a:rPr>
              <a:t>taría</a:t>
            </a:r>
            <a:r>
              <a:rPr lang="es-MX" sz="2300" spc="10"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de</a:t>
            </a:r>
            <a:r>
              <a:rPr lang="es-MX" sz="2300" spc="10"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Ge</a:t>
            </a:r>
            <a:r>
              <a:rPr lang="es-MX" sz="2300" spc="-15" dirty="0">
                <a:latin typeface="Raleway" pitchFamily="2" charset="0"/>
                <a:ea typeface="Times New Roman" panose="02020603050405020304" pitchFamily="18" charset="0"/>
              </a:rPr>
              <a:t>s</a:t>
            </a:r>
            <a:r>
              <a:rPr lang="es-MX" sz="2300" dirty="0">
                <a:latin typeface="Raleway" pitchFamily="2" charset="0"/>
                <a:ea typeface="Times New Roman" panose="02020603050405020304" pitchFamily="18" charset="0"/>
              </a:rPr>
              <a:t>t</a:t>
            </a:r>
            <a:r>
              <a:rPr lang="es-MX" sz="2300" spc="-10" dirty="0">
                <a:latin typeface="Raleway" pitchFamily="2" charset="0"/>
                <a:ea typeface="Times New Roman" panose="02020603050405020304" pitchFamily="18" charset="0"/>
              </a:rPr>
              <a:t>i</a:t>
            </a:r>
            <a:r>
              <a:rPr lang="es-MX" sz="2300" dirty="0">
                <a:latin typeface="Raleway" pitchFamily="2" charset="0"/>
                <a:ea typeface="Times New Roman" panose="02020603050405020304" pitchFamily="18" charset="0"/>
              </a:rPr>
              <a:t>ón y</a:t>
            </a:r>
            <a:r>
              <a:rPr lang="es-MX" sz="2300" spc="5" dirty="0">
                <a:latin typeface="Raleway" pitchFamily="2" charset="0"/>
                <a:ea typeface="Times New Roman" panose="02020603050405020304" pitchFamily="18" charset="0"/>
              </a:rPr>
              <a:t> </a:t>
            </a:r>
            <a:r>
              <a:rPr lang="es-MX" sz="2300" spc="-10" dirty="0">
                <a:latin typeface="Raleway" pitchFamily="2" charset="0"/>
                <a:ea typeface="Times New Roman" panose="02020603050405020304" pitchFamily="18" charset="0"/>
              </a:rPr>
              <a:t>D</a:t>
            </a:r>
            <a:r>
              <a:rPr lang="es-MX" sz="2300" dirty="0">
                <a:latin typeface="Raleway" pitchFamily="2" charset="0"/>
                <a:ea typeface="Times New Roman" panose="02020603050405020304" pitchFamily="18" charset="0"/>
              </a:rPr>
              <a:t>es</a:t>
            </a:r>
            <a:r>
              <a:rPr lang="es-MX" sz="2300" spc="-5" dirty="0">
                <a:latin typeface="Raleway" pitchFamily="2" charset="0"/>
                <a:ea typeface="Times New Roman" panose="02020603050405020304" pitchFamily="18" charset="0"/>
              </a:rPr>
              <a:t>a</a:t>
            </a:r>
            <a:r>
              <a:rPr lang="es-MX" sz="2300" spc="-10" dirty="0">
                <a:latin typeface="Raleway" pitchFamily="2" charset="0"/>
                <a:ea typeface="Times New Roman" panose="02020603050405020304" pitchFamily="18" charset="0"/>
              </a:rPr>
              <a:t>r</a:t>
            </a:r>
            <a:r>
              <a:rPr lang="es-MX" sz="2300" dirty="0">
                <a:latin typeface="Raleway" pitchFamily="2" charset="0"/>
                <a:ea typeface="Times New Roman" panose="02020603050405020304" pitchFamily="18" charset="0"/>
              </a:rPr>
              <a:t>ro</a:t>
            </a:r>
            <a:r>
              <a:rPr lang="es-MX" sz="2300" spc="-10" dirty="0">
                <a:latin typeface="Raleway" pitchFamily="2" charset="0"/>
                <a:ea typeface="Times New Roman" panose="02020603050405020304" pitchFamily="18" charset="0"/>
              </a:rPr>
              <a:t>ll</a:t>
            </a:r>
            <a:r>
              <a:rPr lang="es-MX" sz="2300" dirty="0">
                <a:latin typeface="Raleway" pitchFamily="2" charset="0"/>
                <a:ea typeface="Times New Roman" panose="02020603050405020304" pitchFamily="18" charset="0"/>
              </a:rPr>
              <a:t>o de </a:t>
            </a:r>
            <a:r>
              <a:rPr lang="es-MX" sz="2300" spc="-10" dirty="0">
                <a:latin typeface="Raleway" pitchFamily="2" charset="0"/>
                <a:ea typeface="Times New Roman" panose="02020603050405020304" pitchFamily="18" charset="0"/>
              </a:rPr>
              <a:t>l</a:t>
            </a:r>
            <a:r>
              <a:rPr lang="es-MX" sz="2300" dirty="0">
                <a:latin typeface="Raleway" pitchFamily="2" charset="0"/>
                <a:ea typeface="Times New Roman" panose="02020603050405020304" pitchFamily="18" charset="0"/>
              </a:rPr>
              <a:t>a U</a:t>
            </a:r>
            <a:r>
              <a:rPr lang="es-MX" sz="2300" spc="-5" dirty="0">
                <a:latin typeface="Raleway" pitchFamily="2" charset="0"/>
                <a:ea typeface="Times New Roman" panose="02020603050405020304" pitchFamily="18" charset="0"/>
              </a:rPr>
              <a:t>n</a:t>
            </a:r>
            <a:r>
              <a:rPr lang="es-MX" sz="2300" spc="-10" dirty="0">
                <a:latin typeface="Raleway" pitchFamily="2" charset="0"/>
                <a:ea typeface="Times New Roman" panose="02020603050405020304" pitchFamily="18" charset="0"/>
              </a:rPr>
              <a:t>i</a:t>
            </a:r>
            <a:r>
              <a:rPr lang="es-MX" sz="2300" dirty="0">
                <a:latin typeface="Raleway" pitchFamily="2" charset="0"/>
                <a:ea typeface="Times New Roman" panose="02020603050405020304" pitchFamily="18" charset="0"/>
              </a:rPr>
              <a:t>ve</a:t>
            </a:r>
            <a:r>
              <a:rPr lang="es-MX" sz="2300" spc="-10" dirty="0">
                <a:latin typeface="Raleway" pitchFamily="2" charset="0"/>
                <a:ea typeface="Times New Roman" panose="02020603050405020304" pitchFamily="18" charset="0"/>
              </a:rPr>
              <a:t>r</a:t>
            </a:r>
            <a:r>
              <a:rPr lang="es-MX" sz="2300" dirty="0">
                <a:latin typeface="Raleway" pitchFamily="2" charset="0"/>
                <a:ea typeface="Times New Roman" panose="02020603050405020304" pitchFamily="18" charset="0"/>
              </a:rPr>
              <a:t>s</a:t>
            </a:r>
            <a:r>
              <a:rPr lang="es-MX" sz="2300" spc="-10" dirty="0">
                <a:latin typeface="Raleway" pitchFamily="2" charset="0"/>
                <a:ea typeface="Times New Roman" panose="02020603050405020304" pitchFamily="18" charset="0"/>
              </a:rPr>
              <a:t>i</a:t>
            </a:r>
            <a:r>
              <a:rPr lang="es-MX" sz="2300" dirty="0">
                <a:latin typeface="Raleway" pitchFamily="2" charset="0"/>
                <a:ea typeface="Times New Roman" panose="02020603050405020304" pitchFamily="18" charset="0"/>
              </a:rPr>
              <a:t>d</a:t>
            </a:r>
            <a:r>
              <a:rPr lang="es-MX" sz="2300" spc="-5" dirty="0">
                <a:latin typeface="Raleway" pitchFamily="2" charset="0"/>
                <a:ea typeface="Times New Roman" panose="02020603050405020304" pitchFamily="18" charset="0"/>
              </a:rPr>
              <a:t>a</a:t>
            </a:r>
            <a:r>
              <a:rPr lang="es-MX" sz="2300" dirty="0">
                <a:latin typeface="Raleway" pitchFamily="2" charset="0"/>
                <a:ea typeface="Times New Roman" panose="02020603050405020304" pitchFamily="18" charset="0"/>
              </a:rPr>
              <a:t>d de</a:t>
            </a:r>
            <a:r>
              <a:rPr lang="es-MX" sz="2300" spc="-10"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Gu</a:t>
            </a:r>
            <a:r>
              <a:rPr lang="es-MX" sz="2300" spc="-5" dirty="0">
                <a:latin typeface="Raleway" pitchFamily="2" charset="0"/>
                <a:ea typeface="Times New Roman" panose="02020603050405020304" pitchFamily="18" charset="0"/>
              </a:rPr>
              <a:t>a</a:t>
            </a:r>
            <a:r>
              <a:rPr lang="es-MX" sz="2300" dirty="0">
                <a:latin typeface="Raleway" pitchFamily="2" charset="0"/>
                <a:ea typeface="Times New Roman" panose="02020603050405020304" pitchFamily="18" charset="0"/>
              </a:rPr>
              <a:t>n</a:t>
            </a:r>
            <a:r>
              <a:rPr lang="es-MX" sz="2300" spc="-5" dirty="0">
                <a:latin typeface="Raleway" pitchFamily="2" charset="0"/>
                <a:ea typeface="Times New Roman" panose="02020603050405020304" pitchFamily="18" charset="0"/>
              </a:rPr>
              <a:t>a</a:t>
            </a:r>
            <a:r>
              <a:rPr lang="es-MX" sz="2300" spc="5" dirty="0">
                <a:latin typeface="Raleway" pitchFamily="2" charset="0"/>
                <a:ea typeface="Times New Roman" panose="02020603050405020304" pitchFamily="18" charset="0"/>
              </a:rPr>
              <a:t>j</a:t>
            </a:r>
            <a:r>
              <a:rPr lang="es-MX" sz="2300" dirty="0">
                <a:latin typeface="Raleway" pitchFamily="2" charset="0"/>
                <a:ea typeface="Times New Roman" panose="02020603050405020304" pitchFamily="18" charset="0"/>
              </a:rPr>
              <a:t>u</a:t>
            </a:r>
            <a:r>
              <a:rPr lang="es-MX" sz="2300" spc="-20" dirty="0">
                <a:latin typeface="Raleway" pitchFamily="2" charset="0"/>
                <a:ea typeface="Times New Roman" panose="02020603050405020304" pitchFamily="18" charset="0"/>
              </a:rPr>
              <a:t>a</a:t>
            </a:r>
            <a:r>
              <a:rPr lang="es-MX" sz="2300" dirty="0">
                <a:latin typeface="Raleway" pitchFamily="2" charset="0"/>
                <a:ea typeface="Times New Roman" panose="02020603050405020304" pitchFamily="18" charset="0"/>
              </a:rPr>
              <a:t>to.</a:t>
            </a:r>
            <a:endParaRPr lang="es-MX" sz="2300" dirty="0">
              <a:latin typeface="Arial" panose="020B0604020202020204" pitchFamily="34" charset="0"/>
              <a:ea typeface="Times New Roman" panose="02020603050405020304" pitchFamily="18" charset="0"/>
            </a:endParaRPr>
          </a:p>
          <a:p>
            <a:pPr eaLnBrk="0" hangingPunct="0">
              <a:spcBef>
                <a:spcPts val="45"/>
              </a:spcBef>
            </a:pPr>
            <a:endParaRPr lang="es-MX" sz="2300" dirty="0">
              <a:latin typeface="Times New Roman" panose="02020603050405020304" pitchFamily="18" charset="0"/>
              <a:ea typeface="Times New Roman" panose="02020603050405020304" pitchFamily="18" charset="0"/>
            </a:endParaRPr>
          </a:p>
          <a:p>
            <a:pPr marL="467360" marR="74295" algn="just" eaLnBrk="0" hangingPunct="0"/>
            <a:r>
              <a:rPr lang="es-MX" sz="2300" spc="-5" dirty="0">
                <a:latin typeface="Raleway" pitchFamily="2" charset="0"/>
                <a:ea typeface="Times New Roman" panose="02020603050405020304" pitchFamily="18" charset="0"/>
              </a:rPr>
              <a:t>E</a:t>
            </a:r>
            <a:r>
              <a:rPr lang="es-MX" sz="2300" dirty="0">
                <a:latin typeface="Raleway" pitchFamily="2" charset="0"/>
                <a:ea typeface="Times New Roman" panose="02020603050405020304" pitchFamily="18" charset="0"/>
              </a:rPr>
              <a:t>n caso</a:t>
            </a:r>
            <a:r>
              <a:rPr lang="es-MX" sz="2300" spc="-10"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de</a:t>
            </a:r>
            <a:r>
              <a:rPr lang="es-MX" sz="2300" spc="-25"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tr</a:t>
            </a:r>
            <a:r>
              <a:rPr lang="es-MX" sz="2300" spc="-15" dirty="0">
                <a:latin typeface="Raleway" pitchFamily="2" charset="0"/>
                <a:ea typeface="Times New Roman" panose="02020603050405020304" pitchFamily="18" charset="0"/>
              </a:rPr>
              <a:t>a</a:t>
            </a:r>
            <a:r>
              <a:rPr lang="es-MX" sz="2300" dirty="0">
                <a:latin typeface="Raleway" pitchFamily="2" charset="0"/>
                <a:ea typeface="Times New Roman" panose="02020603050405020304" pitchFamily="18" charset="0"/>
              </a:rPr>
              <a:t>tarse</a:t>
            </a:r>
            <a:r>
              <a:rPr lang="es-MX" sz="2300" spc="-10"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d</a:t>
            </a:r>
            <a:r>
              <a:rPr lang="es-MX" sz="2300" spc="-5" dirty="0">
                <a:latin typeface="Raleway" pitchFamily="2" charset="0"/>
                <a:ea typeface="Times New Roman" panose="02020603050405020304" pitchFamily="18" charset="0"/>
              </a:rPr>
              <a:t>e</a:t>
            </a:r>
            <a:r>
              <a:rPr lang="es-MX" sz="2300" dirty="0">
                <a:latin typeface="Raleway" pitchFamily="2" charset="0"/>
                <a:ea typeface="Times New Roman" panose="02020603050405020304" pitchFamily="18" charset="0"/>
              </a:rPr>
              <a:t> las personas </a:t>
            </a:r>
            <a:r>
              <a:rPr lang="es-MX" sz="2300" spc="-15" dirty="0">
                <a:latin typeface="Raleway" pitchFamily="2" charset="0"/>
                <a:ea typeface="Times New Roman" panose="02020603050405020304" pitchFamily="18" charset="0"/>
              </a:rPr>
              <a:t>t</a:t>
            </a:r>
            <a:r>
              <a:rPr lang="es-MX" sz="2300" spc="-10" dirty="0">
                <a:latin typeface="Raleway" pitchFamily="2" charset="0"/>
                <a:ea typeface="Times New Roman" panose="02020603050405020304" pitchFamily="18" charset="0"/>
              </a:rPr>
              <a:t>i</a:t>
            </a:r>
            <a:r>
              <a:rPr lang="es-MX" sz="2300" dirty="0">
                <a:latin typeface="Raleway" pitchFamily="2" charset="0"/>
                <a:ea typeface="Times New Roman" panose="02020603050405020304" pitchFamily="18" charset="0"/>
              </a:rPr>
              <a:t>tu</a:t>
            </a:r>
            <a:r>
              <a:rPr lang="es-MX" sz="2300" spc="-10" dirty="0">
                <a:latin typeface="Raleway" pitchFamily="2" charset="0"/>
                <a:ea typeface="Times New Roman" panose="02020603050405020304" pitchFamily="18" charset="0"/>
              </a:rPr>
              <a:t>l</a:t>
            </a:r>
            <a:r>
              <a:rPr lang="es-MX" sz="2300" dirty="0">
                <a:latin typeface="Raleway" pitchFamily="2" charset="0"/>
                <a:ea typeface="Times New Roman" panose="02020603050405020304" pitchFamily="18" charset="0"/>
              </a:rPr>
              <a:t>ares</a:t>
            </a:r>
            <a:r>
              <a:rPr lang="es-MX" sz="2300" spc="5"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d</a:t>
            </a:r>
            <a:r>
              <a:rPr lang="es-MX" sz="2300" spc="-5" dirty="0">
                <a:latin typeface="Raleway" pitchFamily="2" charset="0"/>
                <a:ea typeface="Times New Roman" panose="02020603050405020304" pitchFamily="18" charset="0"/>
              </a:rPr>
              <a:t>e</a:t>
            </a:r>
            <a:r>
              <a:rPr lang="es-MX" sz="2300" dirty="0">
                <a:latin typeface="Raleway" pitchFamily="2" charset="0"/>
                <a:ea typeface="Times New Roman" panose="02020603050405020304" pitchFamily="18" charset="0"/>
              </a:rPr>
              <a:t>l</a:t>
            </a:r>
            <a:r>
              <a:rPr lang="es-MX" sz="2300" spc="-25"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Órg</a:t>
            </a:r>
            <a:r>
              <a:rPr lang="es-MX" sz="2300" spc="-5" dirty="0">
                <a:latin typeface="Raleway" pitchFamily="2" charset="0"/>
                <a:ea typeface="Times New Roman" panose="02020603050405020304" pitchFamily="18" charset="0"/>
              </a:rPr>
              <a:t>a</a:t>
            </a:r>
            <a:r>
              <a:rPr lang="es-MX" sz="2300" dirty="0">
                <a:latin typeface="Raleway" pitchFamily="2" charset="0"/>
                <a:ea typeface="Times New Roman" panose="02020603050405020304" pitchFamily="18" charset="0"/>
              </a:rPr>
              <a:t>no</a:t>
            </a:r>
            <a:r>
              <a:rPr lang="es-MX" sz="2300" spc="-10"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Int</a:t>
            </a:r>
            <a:r>
              <a:rPr lang="es-MX" sz="2300" spc="-15" dirty="0">
                <a:latin typeface="Raleway" pitchFamily="2" charset="0"/>
                <a:ea typeface="Times New Roman" panose="02020603050405020304" pitchFamily="18" charset="0"/>
              </a:rPr>
              <a:t>e</a:t>
            </a:r>
            <a:r>
              <a:rPr lang="es-MX" sz="2300" dirty="0">
                <a:latin typeface="Raleway" pitchFamily="2" charset="0"/>
                <a:ea typeface="Times New Roman" panose="02020603050405020304" pitchFamily="18" charset="0"/>
              </a:rPr>
              <a:t>rn</a:t>
            </a:r>
            <a:r>
              <a:rPr lang="es-MX" sz="2300" spc="-5" dirty="0">
                <a:latin typeface="Raleway" pitchFamily="2" charset="0"/>
                <a:ea typeface="Times New Roman" panose="02020603050405020304" pitchFamily="18" charset="0"/>
              </a:rPr>
              <a:t>o de </a:t>
            </a:r>
            <a:r>
              <a:rPr lang="es-MX" sz="2300" spc="-10" dirty="0">
                <a:latin typeface="Raleway" pitchFamily="2" charset="0"/>
                <a:ea typeface="Times New Roman" panose="02020603050405020304" pitchFamily="18" charset="0"/>
              </a:rPr>
              <a:t>C</a:t>
            </a:r>
            <a:r>
              <a:rPr lang="es-MX" sz="2300" dirty="0">
                <a:latin typeface="Raleway" pitchFamily="2" charset="0"/>
                <a:ea typeface="Times New Roman" panose="02020603050405020304" pitchFamily="18" charset="0"/>
              </a:rPr>
              <a:t>o</a:t>
            </a:r>
            <a:r>
              <a:rPr lang="es-MX" sz="2300" spc="-5" dirty="0">
                <a:latin typeface="Raleway" pitchFamily="2" charset="0"/>
                <a:ea typeface="Times New Roman" panose="02020603050405020304" pitchFamily="18" charset="0"/>
              </a:rPr>
              <a:t>n</a:t>
            </a:r>
            <a:r>
              <a:rPr lang="es-MX" sz="2300" spc="-10" dirty="0">
                <a:latin typeface="Raleway" pitchFamily="2" charset="0"/>
                <a:ea typeface="Times New Roman" panose="02020603050405020304" pitchFamily="18" charset="0"/>
              </a:rPr>
              <a:t>t</a:t>
            </a:r>
            <a:r>
              <a:rPr lang="es-MX" sz="2300" dirty="0">
                <a:latin typeface="Raleway" pitchFamily="2" charset="0"/>
                <a:ea typeface="Times New Roman" panose="02020603050405020304" pitchFamily="18" charset="0"/>
              </a:rPr>
              <a:t>rol,</a:t>
            </a:r>
            <a:r>
              <a:rPr lang="es-MX" sz="2300" spc="-5" dirty="0">
                <a:latin typeface="Raleway" pitchFamily="2" charset="0"/>
                <a:ea typeface="Times New Roman" panose="02020603050405020304" pitchFamily="18" charset="0"/>
              </a:rPr>
              <a:t> </a:t>
            </a:r>
            <a:r>
              <a:rPr lang="es-MX" sz="2300" spc="-20" dirty="0">
                <a:latin typeface="Raleway" pitchFamily="2" charset="0"/>
                <a:ea typeface="Times New Roman" panose="02020603050405020304" pitchFamily="18" charset="0"/>
              </a:rPr>
              <a:t>l</a:t>
            </a:r>
            <a:r>
              <a:rPr lang="es-MX" sz="2300" dirty="0">
                <a:latin typeface="Raleway" pitchFamily="2" charset="0"/>
                <a:ea typeface="Times New Roman" panose="02020603050405020304" pitchFamily="18" charset="0"/>
              </a:rPr>
              <a:t>a D</a:t>
            </a:r>
            <a:r>
              <a:rPr lang="es-MX" sz="2300" spc="-5" dirty="0">
                <a:latin typeface="Raleway" pitchFamily="2" charset="0"/>
                <a:ea typeface="Times New Roman" panose="02020603050405020304" pitchFamily="18" charset="0"/>
              </a:rPr>
              <a:t>e</a:t>
            </a:r>
            <a:r>
              <a:rPr lang="es-MX" sz="2300" dirty="0">
                <a:latin typeface="Raleway" pitchFamily="2" charset="0"/>
                <a:ea typeface="Times New Roman" panose="02020603050405020304" pitchFamily="18" charset="0"/>
              </a:rPr>
              <a:t>fe</a:t>
            </a:r>
            <a:r>
              <a:rPr lang="es-MX" sz="2300" spc="-5" dirty="0">
                <a:latin typeface="Raleway" pitchFamily="2" charset="0"/>
                <a:ea typeface="Times New Roman" panose="02020603050405020304" pitchFamily="18" charset="0"/>
              </a:rPr>
              <a:t>n</a:t>
            </a:r>
            <a:r>
              <a:rPr lang="es-MX" sz="2300" spc="-15" dirty="0">
                <a:latin typeface="Raleway" pitchFamily="2" charset="0"/>
                <a:ea typeface="Times New Roman" panose="02020603050405020304" pitchFamily="18" charset="0"/>
              </a:rPr>
              <a:t>s</a:t>
            </a:r>
            <a:r>
              <a:rPr lang="es-MX" sz="2300" dirty="0">
                <a:latin typeface="Raleway" pitchFamily="2" charset="0"/>
                <a:ea typeface="Times New Roman" panose="02020603050405020304" pitchFamily="18" charset="0"/>
              </a:rPr>
              <a:t>o</a:t>
            </a:r>
            <a:r>
              <a:rPr lang="es-MX" sz="2300" spc="-10" dirty="0">
                <a:latin typeface="Raleway" pitchFamily="2" charset="0"/>
                <a:ea typeface="Times New Roman" panose="02020603050405020304" pitchFamily="18" charset="0"/>
              </a:rPr>
              <a:t>r</a:t>
            </a:r>
            <a:r>
              <a:rPr lang="es-MX" sz="2300" dirty="0">
                <a:latin typeface="Raleway" pitchFamily="2" charset="0"/>
                <a:ea typeface="Times New Roman" panose="02020603050405020304" pitchFamily="18" charset="0"/>
              </a:rPr>
              <a:t>ía de </a:t>
            </a:r>
            <a:r>
              <a:rPr lang="es-MX" sz="2300" spc="-10" dirty="0">
                <a:latin typeface="Raleway" pitchFamily="2" charset="0"/>
                <a:ea typeface="Times New Roman" panose="02020603050405020304" pitchFamily="18" charset="0"/>
              </a:rPr>
              <a:t>l</a:t>
            </a:r>
            <a:r>
              <a:rPr lang="es-MX" sz="2300" dirty="0">
                <a:latin typeface="Raleway" pitchFamily="2" charset="0"/>
                <a:ea typeface="Times New Roman" panose="02020603050405020304" pitchFamily="18" charset="0"/>
              </a:rPr>
              <a:t>os</a:t>
            </a:r>
            <a:r>
              <a:rPr lang="es-MX" sz="2300" spc="155" dirty="0">
                <a:latin typeface="Raleway" pitchFamily="2" charset="0"/>
                <a:ea typeface="Times New Roman" panose="02020603050405020304" pitchFamily="18" charset="0"/>
              </a:rPr>
              <a:t> </a:t>
            </a:r>
            <a:r>
              <a:rPr lang="es-MX" sz="2300" spc="-10" dirty="0">
                <a:latin typeface="Raleway" pitchFamily="2" charset="0"/>
                <a:ea typeface="Times New Roman" panose="02020603050405020304" pitchFamily="18" charset="0"/>
              </a:rPr>
              <a:t>D</a:t>
            </a:r>
            <a:r>
              <a:rPr lang="es-MX" sz="2300" dirty="0">
                <a:latin typeface="Raleway" pitchFamily="2" charset="0"/>
                <a:ea typeface="Times New Roman" panose="02020603050405020304" pitchFamily="18" charset="0"/>
              </a:rPr>
              <a:t>erechos</a:t>
            </a:r>
            <a:r>
              <a:rPr lang="es-MX" sz="2300" spc="155" dirty="0">
                <a:latin typeface="Raleway" pitchFamily="2" charset="0"/>
                <a:ea typeface="Times New Roman" panose="02020603050405020304" pitchFamily="18" charset="0"/>
              </a:rPr>
              <a:t> </a:t>
            </a:r>
            <a:r>
              <a:rPr lang="es-MX" sz="2300" spc="-10" dirty="0">
                <a:latin typeface="Raleway" pitchFamily="2" charset="0"/>
                <a:ea typeface="Times New Roman" panose="02020603050405020304" pitchFamily="18" charset="0"/>
              </a:rPr>
              <a:t>H</a:t>
            </a:r>
            <a:r>
              <a:rPr lang="es-MX" sz="2300" spc="-15" dirty="0">
                <a:latin typeface="Raleway" pitchFamily="2" charset="0"/>
                <a:ea typeface="Times New Roman" panose="02020603050405020304" pitchFamily="18" charset="0"/>
              </a:rPr>
              <a:t>u</a:t>
            </a:r>
            <a:r>
              <a:rPr lang="es-MX" sz="2300" dirty="0">
                <a:latin typeface="Raleway" pitchFamily="2" charset="0"/>
                <a:ea typeface="Times New Roman" panose="02020603050405020304" pitchFamily="18" charset="0"/>
              </a:rPr>
              <a:t>ma</a:t>
            </a:r>
            <a:r>
              <a:rPr lang="es-MX" sz="2300" spc="-5" dirty="0">
                <a:latin typeface="Raleway" pitchFamily="2" charset="0"/>
                <a:ea typeface="Times New Roman" panose="02020603050405020304" pitchFamily="18" charset="0"/>
              </a:rPr>
              <a:t>n</a:t>
            </a:r>
            <a:r>
              <a:rPr lang="es-MX" sz="2300" dirty="0">
                <a:latin typeface="Raleway" pitchFamily="2" charset="0"/>
                <a:ea typeface="Times New Roman" panose="02020603050405020304" pitchFamily="18" charset="0"/>
              </a:rPr>
              <a:t>os</a:t>
            </a:r>
            <a:r>
              <a:rPr lang="es-MX" sz="2300" spc="145"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en</a:t>
            </a:r>
            <a:r>
              <a:rPr lang="es-MX" sz="2300" spc="155"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el</a:t>
            </a:r>
            <a:r>
              <a:rPr lang="es-MX" sz="2300" spc="150" dirty="0">
                <a:latin typeface="Raleway" pitchFamily="2" charset="0"/>
                <a:ea typeface="Times New Roman" panose="02020603050405020304" pitchFamily="18" charset="0"/>
              </a:rPr>
              <a:t> </a:t>
            </a:r>
            <a:r>
              <a:rPr lang="es-MX" sz="2300" spc="-5" dirty="0">
                <a:latin typeface="Raleway" pitchFamily="2" charset="0"/>
                <a:ea typeface="Times New Roman" panose="02020603050405020304" pitchFamily="18" charset="0"/>
              </a:rPr>
              <a:t>E</a:t>
            </a:r>
            <a:r>
              <a:rPr lang="es-MX" sz="2300" dirty="0">
                <a:latin typeface="Raleway" pitchFamily="2" charset="0"/>
                <a:ea typeface="Times New Roman" panose="02020603050405020304" pitchFamily="18" charset="0"/>
              </a:rPr>
              <a:t>ntorno</a:t>
            </a:r>
            <a:r>
              <a:rPr lang="es-MX" sz="2300" spc="145" dirty="0">
                <a:latin typeface="Raleway" pitchFamily="2" charset="0"/>
                <a:ea typeface="Times New Roman" panose="02020603050405020304" pitchFamily="18" charset="0"/>
              </a:rPr>
              <a:t> </a:t>
            </a:r>
            <a:r>
              <a:rPr lang="es-MX" sz="2300" spc="-10" dirty="0">
                <a:latin typeface="Raleway" pitchFamily="2" charset="0"/>
                <a:ea typeface="Times New Roman" panose="02020603050405020304" pitchFamily="18" charset="0"/>
              </a:rPr>
              <a:t>U</a:t>
            </a:r>
            <a:r>
              <a:rPr lang="es-MX" sz="2300" dirty="0">
                <a:latin typeface="Raleway" pitchFamily="2" charset="0"/>
                <a:ea typeface="Times New Roman" panose="02020603050405020304" pitchFamily="18" charset="0"/>
              </a:rPr>
              <a:t>n</a:t>
            </a:r>
            <a:r>
              <a:rPr lang="es-MX" sz="2300" spc="-10" dirty="0">
                <a:latin typeface="Raleway" pitchFamily="2" charset="0"/>
                <a:ea typeface="Times New Roman" panose="02020603050405020304" pitchFamily="18" charset="0"/>
              </a:rPr>
              <a:t>i</a:t>
            </a:r>
            <a:r>
              <a:rPr lang="es-MX" sz="2300" dirty="0">
                <a:latin typeface="Raleway" pitchFamily="2" charset="0"/>
                <a:ea typeface="Times New Roman" panose="02020603050405020304" pitchFamily="18" charset="0"/>
              </a:rPr>
              <a:t>versit</a:t>
            </a:r>
            <a:r>
              <a:rPr lang="es-MX" sz="2300" spc="-15" dirty="0">
                <a:latin typeface="Raleway" pitchFamily="2" charset="0"/>
                <a:ea typeface="Times New Roman" panose="02020603050405020304" pitchFamily="18" charset="0"/>
              </a:rPr>
              <a:t>a</a:t>
            </a:r>
            <a:r>
              <a:rPr lang="es-MX" sz="2300" dirty="0">
                <a:latin typeface="Raleway" pitchFamily="2" charset="0"/>
                <a:ea typeface="Times New Roman" panose="02020603050405020304" pitchFamily="18" charset="0"/>
              </a:rPr>
              <a:t>r</a:t>
            </a:r>
            <a:r>
              <a:rPr lang="es-MX" sz="2300" spc="-10" dirty="0">
                <a:latin typeface="Raleway" pitchFamily="2" charset="0"/>
                <a:ea typeface="Times New Roman" panose="02020603050405020304" pitchFamily="18" charset="0"/>
              </a:rPr>
              <a:t>i</a:t>
            </a:r>
            <a:r>
              <a:rPr lang="es-MX" sz="2300" dirty="0">
                <a:latin typeface="Raleway" pitchFamily="2" charset="0"/>
                <a:ea typeface="Times New Roman" panose="02020603050405020304" pitchFamily="18" charset="0"/>
              </a:rPr>
              <a:t>o,</a:t>
            </a:r>
            <a:r>
              <a:rPr lang="es-MX" sz="2300" spc="160" dirty="0">
                <a:latin typeface="Raleway" pitchFamily="2" charset="0"/>
                <a:ea typeface="Times New Roman" panose="02020603050405020304" pitchFamily="18" charset="0"/>
              </a:rPr>
              <a:t> </a:t>
            </a:r>
            <a:r>
              <a:rPr lang="es-MX" sz="2300" spc="-10" dirty="0">
                <a:latin typeface="Raleway" pitchFamily="2" charset="0"/>
                <a:ea typeface="Times New Roman" panose="02020603050405020304" pitchFamily="18" charset="0"/>
              </a:rPr>
              <a:t>U</a:t>
            </a:r>
            <a:r>
              <a:rPr lang="es-MX" sz="2300" dirty="0">
                <a:latin typeface="Raleway" pitchFamily="2" charset="0"/>
                <a:ea typeface="Times New Roman" panose="02020603050405020304" pitchFamily="18" charset="0"/>
              </a:rPr>
              <a:t>n</a:t>
            </a:r>
            <a:r>
              <a:rPr lang="es-MX" sz="2300" spc="-10" dirty="0">
                <a:latin typeface="Raleway" pitchFamily="2" charset="0"/>
                <a:ea typeface="Times New Roman" panose="02020603050405020304" pitchFamily="18" charset="0"/>
              </a:rPr>
              <a:t>i</a:t>
            </a:r>
            <a:r>
              <a:rPr lang="es-MX" sz="2300" dirty="0">
                <a:latin typeface="Raleway" pitchFamily="2" charset="0"/>
                <a:ea typeface="Times New Roman" panose="02020603050405020304" pitchFamily="18" charset="0"/>
              </a:rPr>
              <a:t>d</a:t>
            </a:r>
            <a:r>
              <a:rPr lang="es-MX" sz="2300" spc="-5" dirty="0">
                <a:latin typeface="Raleway" pitchFamily="2" charset="0"/>
                <a:ea typeface="Times New Roman" panose="02020603050405020304" pitchFamily="18" charset="0"/>
              </a:rPr>
              <a:t>a</a:t>
            </a:r>
            <a:r>
              <a:rPr lang="es-MX" sz="2300" dirty="0">
                <a:latin typeface="Raleway" pitchFamily="2" charset="0"/>
                <a:ea typeface="Times New Roman" panose="02020603050405020304" pitchFamily="18" charset="0"/>
              </a:rPr>
              <a:t>d</a:t>
            </a:r>
            <a:r>
              <a:rPr lang="es-MX" sz="2300" spc="20" dirty="0">
                <a:latin typeface="Raleway" pitchFamily="2" charset="0"/>
                <a:ea typeface="Times New Roman" panose="02020603050405020304" pitchFamily="18" charset="0"/>
              </a:rPr>
              <a:t>e</a:t>
            </a:r>
            <a:r>
              <a:rPr lang="es-MX" sz="2300" dirty="0">
                <a:latin typeface="Raleway" pitchFamily="2" charset="0"/>
                <a:ea typeface="Times New Roman" panose="02020603050405020304" pitchFamily="18" charset="0"/>
              </a:rPr>
              <a:t>s</a:t>
            </a:r>
            <a:r>
              <a:rPr lang="es-MX" sz="2300" spc="160"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de</a:t>
            </a:r>
            <a:r>
              <a:rPr lang="es-MX" sz="2300" spc="155" dirty="0">
                <a:latin typeface="Raleway" pitchFamily="2" charset="0"/>
                <a:ea typeface="Times New Roman" panose="02020603050405020304" pitchFamily="18" charset="0"/>
              </a:rPr>
              <a:t> </a:t>
            </a:r>
            <a:r>
              <a:rPr lang="es-MX" sz="2300" spc="-10" dirty="0">
                <a:latin typeface="Raleway" pitchFamily="2" charset="0"/>
                <a:ea typeface="Times New Roman" panose="02020603050405020304" pitchFamily="18" charset="0"/>
              </a:rPr>
              <a:t>l</a:t>
            </a:r>
            <a:r>
              <a:rPr lang="es-MX" sz="2300" dirty="0">
                <a:latin typeface="Raleway" pitchFamily="2" charset="0"/>
                <a:ea typeface="Times New Roman" panose="02020603050405020304" pitchFamily="18" charset="0"/>
              </a:rPr>
              <a:t>a </a:t>
            </a:r>
            <a:r>
              <a:rPr lang="es-MX" sz="2300" spc="-10" dirty="0">
                <a:latin typeface="Raleway" pitchFamily="2" charset="0"/>
                <a:ea typeface="Times New Roman" panose="02020603050405020304" pitchFamily="18" charset="0"/>
              </a:rPr>
              <a:t>R</a:t>
            </a:r>
            <a:r>
              <a:rPr lang="es-MX" sz="2300" dirty="0">
                <a:latin typeface="Raleway" pitchFamily="2" charset="0"/>
                <a:ea typeface="Times New Roman" panose="02020603050405020304" pitchFamily="18" charset="0"/>
              </a:rPr>
              <a:t>ecto</a:t>
            </a:r>
            <a:r>
              <a:rPr lang="es-MX" sz="2300" spc="-10" dirty="0">
                <a:latin typeface="Raleway" pitchFamily="2" charset="0"/>
                <a:ea typeface="Times New Roman" panose="02020603050405020304" pitchFamily="18" charset="0"/>
              </a:rPr>
              <a:t>r</a:t>
            </a:r>
            <a:r>
              <a:rPr lang="es-MX" sz="2300" dirty="0">
                <a:latin typeface="Raleway" pitchFamily="2" charset="0"/>
                <a:ea typeface="Times New Roman" panose="02020603050405020304" pitchFamily="18" charset="0"/>
              </a:rPr>
              <a:t>ía</a:t>
            </a:r>
            <a:r>
              <a:rPr lang="es-MX" sz="2300" spc="45"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Ge</a:t>
            </a:r>
            <a:r>
              <a:rPr lang="es-MX" sz="2300" spc="-5" dirty="0">
                <a:latin typeface="Raleway" pitchFamily="2" charset="0"/>
                <a:ea typeface="Times New Roman" panose="02020603050405020304" pitchFamily="18" charset="0"/>
              </a:rPr>
              <a:t>n</a:t>
            </a:r>
            <a:r>
              <a:rPr lang="es-MX" sz="2300" dirty="0">
                <a:latin typeface="Raleway" pitchFamily="2" charset="0"/>
                <a:ea typeface="Times New Roman" panose="02020603050405020304" pitchFamily="18" charset="0"/>
              </a:rPr>
              <a:t>eral</a:t>
            </a:r>
            <a:r>
              <a:rPr lang="es-MX" sz="2300" spc="40"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y</a:t>
            </a:r>
            <a:r>
              <a:rPr lang="es-MX" sz="2300" spc="55" dirty="0">
                <a:latin typeface="Raleway" pitchFamily="2" charset="0"/>
                <a:ea typeface="Times New Roman" panose="02020603050405020304" pitchFamily="18" charset="0"/>
              </a:rPr>
              <a:t> </a:t>
            </a:r>
            <a:r>
              <a:rPr lang="es-MX" sz="2300" spc="-10" dirty="0">
                <a:latin typeface="Raleway" pitchFamily="2" charset="0"/>
                <a:ea typeface="Times New Roman" panose="02020603050405020304" pitchFamily="18" charset="0"/>
              </a:rPr>
              <a:t>Direcciones</a:t>
            </a:r>
            <a:r>
              <a:rPr lang="es-MX" sz="2300" spc="55" dirty="0">
                <a:latin typeface="Raleway" pitchFamily="2" charset="0"/>
                <a:ea typeface="Times New Roman" panose="02020603050405020304" pitchFamily="18" charset="0"/>
              </a:rPr>
              <a:t> </a:t>
            </a:r>
            <a:r>
              <a:rPr lang="es-MX" sz="2300" spc="-5" dirty="0">
                <a:latin typeface="Raleway" pitchFamily="2" charset="0"/>
                <a:ea typeface="Times New Roman" panose="02020603050405020304" pitchFamily="18" charset="0"/>
              </a:rPr>
              <a:t>A</a:t>
            </a:r>
            <a:r>
              <a:rPr lang="es-MX" sz="2300" spc="-15" dirty="0">
                <a:latin typeface="Raleway" pitchFamily="2" charset="0"/>
                <a:ea typeface="Times New Roman" panose="02020603050405020304" pitchFamily="18" charset="0"/>
              </a:rPr>
              <a:t>d</a:t>
            </a:r>
            <a:r>
              <a:rPr lang="es-MX" sz="2300" dirty="0">
                <a:latin typeface="Raleway" pitchFamily="2" charset="0"/>
                <a:ea typeface="Times New Roman" panose="02020603050405020304" pitchFamily="18" charset="0"/>
              </a:rPr>
              <a:t>m</a:t>
            </a:r>
            <a:r>
              <a:rPr lang="es-MX" sz="2300" spc="-10" dirty="0">
                <a:latin typeface="Raleway" pitchFamily="2" charset="0"/>
                <a:ea typeface="Times New Roman" panose="02020603050405020304" pitchFamily="18" charset="0"/>
              </a:rPr>
              <a:t>i</a:t>
            </a:r>
            <a:r>
              <a:rPr lang="es-MX" sz="2300" dirty="0">
                <a:latin typeface="Raleway" pitchFamily="2" charset="0"/>
                <a:ea typeface="Times New Roman" panose="02020603050405020304" pitchFamily="18" charset="0"/>
              </a:rPr>
              <a:t>n</a:t>
            </a:r>
            <a:r>
              <a:rPr lang="es-MX" sz="2300" spc="-10" dirty="0">
                <a:latin typeface="Raleway" pitchFamily="2" charset="0"/>
                <a:ea typeface="Times New Roman" panose="02020603050405020304" pitchFamily="18" charset="0"/>
              </a:rPr>
              <a:t>i</a:t>
            </a:r>
            <a:r>
              <a:rPr lang="es-MX" sz="2300" dirty="0">
                <a:latin typeface="Raleway" pitchFamily="2" charset="0"/>
                <a:ea typeface="Times New Roman" panose="02020603050405020304" pitchFamily="18" charset="0"/>
              </a:rPr>
              <a:t>str</a:t>
            </a:r>
            <a:r>
              <a:rPr lang="es-MX" sz="2300" spc="-15" dirty="0">
                <a:latin typeface="Raleway" pitchFamily="2" charset="0"/>
                <a:ea typeface="Times New Roman" panose="02020603050405020304" pitchFamily="18" charset="0"/>
              </a:rPr>
              <a:t>a</a:t>
            </a:r>
            <a:r>
              <a:rPr lang="es-MX" sz="2300" dirty="0">
                <a:latin typeface="Raleway" pitchFamily="2" charset="0"/>
                <a:ea typeface="Times New Roman" panose="02020603050405020304" pitchFamily="18" charset="0"/>
              </a:rPr>
              <a:t>t</a:t>
            </a:r>
            <a:r>
              <a:rPr lang="es-MX" sz="2300" spc="-20" dirty="0">
                <a:latin typeface="Raleway" pitchFamily="2" charset="0"/>
                <a:ea typeface="Times New Roman" panose="02020603050405020304" pitchFamily="18" charset="0"/>
              </a:rPr>
              <a:t>i</a:t>
            </a:r>
            <a:r>
              <a:rPr lang="es-MX" sz="2300" dirty="0">
                <a:latin typeface="Raleway" pitchFamily="2" charset="0"/>
                <a:ea typeface="Times New Roman" panose="02020603050405020304" pitchFamily="18" charset="0"/>
              </a:rPr>
              <a:t>vas</a:t>
            </a:r>
            <a:r>
              <a:rPr lang="es-MX" sz="2300" spc="55"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y</a:t>
            </a:r>
            <a:r>
              <a:rPr lang="es-MX" sz="2300" spc="45" dirty="0">
                <a:latin typeface="Raleway" pitchFamily="2" charset="0"/>
                <a:ea typeface="Times New Roman" panose="02020603050405020304" pitchFamily="18" charset="0"/>
              </a:rPr>
              <a:t> </a:t>
            </a:r>
            <a:r>
              <a:rPr lang="es-MX" sz="2300" spc="-5" dirty="0">
                <a:latin typeface="Raleway" pitchFamily="2" charset="0"/>
                <a:ea typeface="Times New Roman" panose="02020603050405020304" pitchFamily="18" charset="0"/>
              </a:rPr>
              <a:t>A</a:t>
            </a:r>
            <a:r>
              <a:rPr lang="es-MX" sz="2300" dirty="0">
                <a:latin typeface="Raleway" pitchFamily="2" charset="0"/>
                <a:ea typeface="Times New Roman" panose="02020603050405020304" pitchFamily="18" charset="0"/>
              </a:rPr>
              <a:t>ca</a:t>
            </a:r>
            <a:r>
              <a:rPr lang="es-MX" sz="2300" spc="-5" dirty="0">
                <a:latin typeface="Raleway" pitchFamily="2" charset="0"/>
                <a:ea typeface="Times New Roman" panose="02020603050405020304" pitchFamily="18" charset="0"/>
              </a:rPr>
              <a:t>d</a:t>
            </a:r>
            <a:r>
              <a:rPr lang="es-MX" sz="2300" dirty="0">
                <a:latin typeface="Raleway" pitchFamily="2" charset="0"/>
                <a:ea typeface="Times New Roman" panose="02020603050405020304" pitchFamily="18" charset="0"/>
              </a:rPr>
              <a:t>émic</a:t>
            </a:r>
            <a:r>
              <a:rPr lang="es-MX" sz="2300" spc="-5" dirty="0">
                <a:latin typeface="Raleway" pitchFamily="2" charset="0"/>
                <a:ea typeface="Times New Roman" panose="02020603050405020304" pitchFamily="18" charset="0"/>
              </a:rPr>
              <a:t>a</a:t>
            </a:r>
            <a:r>
              <a:rPr lang="es-MX" sz="2300" spc="-15" dirty="0">
                <a:latin typeface="Raleway" pitchFamily="2" charset="0"/>
                <a:ea typeface="Times New Roman" panose="02020603050405020304" pitchFamily="18" charset="0"/>
              </a:rPr>
              <a:t>s</a:t>
            </a:r>
            <a:r>
              <a:rPr lang="es-MX" sz="2300" dirty="0">
                <a:latin typeface="Raleway" pitchFamily="2" charset="0"/>
                <a:ea typeface="Times New Roman" panose="02020603050405020304" pitchFamily="18" charset="0"/>
              </a:rPr>
              <a:t>,</a:t>
            </a:r>
            <a:r>
              <a:rPr lang="es-MX" sz="2300" spc="50"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se</a:t>
            </a:r>
            <a:r>
              <a:rPr lang="es-MX" sz="2300" spc="45"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re</a:t>
            </a:r>
            <a:r>
              <a:rPr lang="es-MX" sz="2300" spc="-5" dirty="0">
                <a:latin typeface="Raleway" pitchFamily="2" charset="0"/>
                <a:ea typeface="Times New Roman" panose="02020603050405020304" pitchFamily="18" charset="0"/>
              </a:rPr>
              <a:t>q</a:t>
            </a:r>
            <a:r>
              <a:rPr lang="es-MX" sz="2300" dirty="0">
                <a:latin typeface="Raleway" pitchFamily="2" charset="0"/>
                <a:ea typeface="Times New Roman" panose="02020603050405020304" pitchFamily="18" charset="0"/>
              </a:rPr>
              <a:t>u</a:t>
            </a:r>
            <a:r>
              <a:rPr lang="es-MX" sz="2300" spc="-10" dirty="0">
                <a:latin typeface="Raleway" pitchFamily="2" charset="0"/>
                <a:ea typeface="Times New Roman" panose="02020603050405020304" pitchFamily="18" charset="0"/>
              </a:rPr>
              <a:t>i</a:t>
            </a:r>
            <a:r>
              <a:rPr lang="es-MX" sz="2300" dirty="0">
                <a:latin typeface="Raleway" pitchFamily="2" charset="0"/>
                <a:ea typeface="Times New Roman" panose="02020603050405020304" pitchFamily="18" charset="0"/>
              </a:rPr>
              <a:t>ere</a:t>
            </a:r>
            <a:r>
              <a:rPr lang="es-MX" sz="2300" spc="45"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prev</a:t>
            </a:r>
            <a:r>
              <a:rPr lang="es-MX" sz="2300" spc="-5" dirty="0">
                <a:latin typeface="Raleway" pitchFamily="2" charset="0"/>
                <a:ea typeface="Times New Roman" panose="02020603050405020304" pitchFamily="18" charset="0"/>
              </a:rPr>
              <a:t>i</a:t>
            </a:r>
            <a:r>
              <a:rPr lang="es-MX" sz="2300" dirty="0">
                <a:latin typeface="Raleway" pitchFamily="2" charset="0"/>
                <a:ea typeface="Times New Roman" panose="02020603050405020304" pitchFamily="18" charset="0"/>
              </a:rPr>
              <a:t>a a</a:t>
            </a:r>
            <a:r>
              <a:rPr lang="es-MX" sz="2300" spc="-5" dirty="0">
                <a:latin typeface="Raleway" pitchFamily="2" charset="0"/>
                <a:ea typeface="Times New Roman" panose="02020603050405020304" pitchFamily="18" charset="0"/>
              </a:rPr>
              <a:t>u</a:t>
            </a:r>
            <a:r>
              <a:rPr lang="es-MX" sz="2300" dirty="0">
                <a:latin typeface="Raleway" pitchFamily="2" charset="0"/>
                <a:ea typeface="Times New Roman" panose="02020603050405020304" pitchFamily="18" charset="0"/>
              </a:rPr>
              <a:t>toriz</a:t>
            </a:r>
            <a:r>
              <a:rPr lang="es-MX" sz="2300" spc="-5" dirty="0">
                <a:latin typeface="Raleway" pitchFamily="2" charset="0"/>
                <a:ea typeface="Times New Roman" panose="02020603050405020304" pitchFamily="18" charset="0"/>
              </a:rPr>
              <a:t>a</a:t>
            </a:r>
            <a:r>
              <a:rPr lang="es-MX" sz="2300" dirty="0">
                <a:latin typeface="Raleway" pitchFamily="2" charset="0"/>
                <a:ea typeface="Times New Roman" panose="02020603050405020304" pitchFamily="18" charset="0"/>
              </a:rPr>
              <a:t>c</a:t>
            </a:r>
            <a:r>
              <a:rPr lang="es-MX" sz="2300" spc="-10" dirty="0">
                <a:latin typeface="Raleway" pitchFamily="2" charset="0"/>
                <a:ea typeface="Times New Roman" panose="02020603050405020304" pitchFamily="18" charset="0"/>
              </a:rPr>
              <a:t>i</a:t>
            </a:r>
            <a:r>
              <a:rPr lang="es-MX" sz="2300" dirty="0">
                <a:latin typeface="Raleway" pitchFamily="2" charset="0"/>
                <a:ea typeface="Times New Roman" panose="02020603050405020304" pitchFamily="18" charset="0"/>
              </a:rPr>
              <a:t>ón</a:t>
            </a:r>
            <a:r>
              <a:rPr lang="es-MX" sz="2300" spc="25" dirty="0">
                <a:latin typeface="Raleway" pitchFamily="2" charset="0"/>
                <a:ea typeface="Times New Roman" panose="02020603050405020304" pitchFamily="18" charset="0"/>
              </a:rPr>
              <a:t> de la persona titular de la </a:t>
            </a:r>
            <a:r>
              <a:rPr lang="es-MX" sz="2300" spc="-10" dirty="0">
                <a:latin typeface="Raleway" pitchFamily="2" charset="0"/>
                <a:ea typeface="Times New Roman" panose="02020603050405020304" pitchFamily="18" charset="0"/>
              </a:rPr>
              <a:t>R</a:t>
            </a:r>
            <a:r>
              <a:rPr lang="es-MX" sz="2300" dirty="0">
                <a:latin typeface="Raleway" pitchFamily="2" charset="0"/>
                <a:ea typeface="Times New Roman" panose="02020603050405020304" pitchFamily="18" charset="0"/>
              </a:rPr>
              <a:t>e</a:t>
            </a:r>
            <a:r>
              <a:rPr lang="es-MX" sz="2300" spc="-15" dirty="0">
                <a:latin typeface="Raleway" pitchFamily="2" charset="0"/>
                <a:ea typeface="Times New Roman" panose="02020603050405020304" pitchFamily="18" charset="0"/>
              </a:rPr>
              <a:t>c</a:t>
            </a:r>
            <a:r>
              <a:rPr lang="es-MX" sz="2300" dirty="0">
                <a:latin typeface="Raleway" pitchFamily="2" charset="0"/>
                <a:ea typeface="Times New Roman" panose="02020603050405020304" pitchFamily="18" charset="0"/>
              </a:rPr>
              <a:t>toría</a:t>
            </a:r>
            <a:r>
              <a:rPr lang="es-MX" sz="2300" spc="5"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Ge</a:t>
            </a:r>
            <a:r>
              <a:rPr lang="es-MX" sz="2300" spc="-5" dirty="0">
                <a:latin typeface="Raleway" pitchFamily="2" charset="0"/>
                <a:ea typeface="Times New Roman" panose="02020603050405020304" pitchFamily="18" charset="0"/>
              </a:rPr>
              <a:t>n</a:t>
            </a:r>
            <a:r>
              <a:rPr lang="es-MX" sz="2300" dirty="0">
                <a:latin typeface="Raleway" pitchFamily="2" charset="0"/>
                <a:ea typeface="Times New Roman" panose="02020603050405020304" pitchFamily="18" charset="0"/>
              </a:rPr>
              <a:t>era</a:t>
            </a:r>
            <a:r>
              <a:rPr lang="es-MX" sz="2300" spc="-5" dirty="0">
                <a:latin typeface="Raleway" pitchFamily="2" charset="0"/>
                <a:ea typeface="Times New Roman" panose="02020603050405020304" pitchFamily="18" charset="0"/>
              </a:rPr>
              <a:t>l</a:t>
            </a:r>
            <a:r>
              <a:rPr lang="es-MX" sz="2300" dirty="0">
                <a:latin typeface="Raleway" pitchFamily="2" charset="0"/>
                <a:ea typeface="Times New Roman" panose="02020603050405020304" pitchFamily="18" charset="0"/>
              </a:rPr>
              <a:t>,</a:t>
            </a:r>
            <a:r>
              <a:rPr lang="es-MX" sz="2300" spc="20"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de</a:t>
            </a:r>
            <a:r>
              <a:rPr lang="es-MX" sz="2300" spc="25" dirty="0">
                <a:latin typeface="Raleway" pitchFamily="2" charset="0"/>
                <a:ea typeface="Times New Roman" panose="02020603050405020304" pitchFamily="18" charset="0"/>
              </a:rPr>
              <a:t> </a:t>
            </a:r>
            <a:r>
              <a:rPr lang="es-MX" sz="2300" spc="-10" dirty="0">
                <a:latin typeface="Raleway" pitchFamily="2" charset="0"/>
                <a:ea typeface="Times New Roman" panose="02020603050405020304" pitchFamily="18" charset="0"/>
              </a:rPr>
              <a:t>l</a:t>
            </a:r>
            <a:r>
              <a:rPr lang="es-MX" sz="2300" dirty="0">
                <a:latin typeface="Raleway" pitchFamily="2" charset="0"/>
                <a:ea typeface="Times New Roman" panose="02020603050405020304" pitchFamily="18" charset="0"/>
              </a:rPr>
              <a:t>as</a:t>
            </a:r>
            <a:r>
              <a:rPr lang="es-MX" sz="2300" spc="10" dirty="0">
                <a:latin typeface="Raleway" pitchFamily="2" charset="0"/>
                <a:ea typeface="Times New Roman" panose="02020603050405020304" pitchFamily="18" charset="0"/>
              </a:rPr>
              <a:t> </a:t>
            </a:r>
            <a:r>
              <a:rPr lang="es-MX" sz="2300" spc="-10" dirty="0">
                <a:latin typeface="Raleway" pitchFamily="2" charset="0"/>
                <a:ea typeface="Times New Roman" panose="02020603050405020304" pitchFamily="18" charset="0"/>
              </a:rPr>
              <a:t>R</a:t>
            </a:r>
            <a:r>
              <a:rPr lang="es-MX" sz="2300" dirty="0">
                <a:latin typeface="Raleway" pitchFamily="2" charset="0"/>
                <a:ea typeface="Times New Roman" panose="02020603050405020304" pitchFamily="18" charset="0"/>
              </a:rPr>
              <a:t>ect</a:t>
            </a:r>
            <a:r>
              <a:rPr lang="es-MX" sz="2300" spc="-15" dirty="0">
                <a:latin typeface="Raleway" pitchFamily="2" charset="0"/>
                <a:ea typeface="Times New Roman" panose="02020603050405020304" pitchFamily="18" charset="0"/>
              </a:rPr>
              <a:t>o</a:t>
            </a:r>
            <a:r>
              <a:rPr lang="es-MX" sz="2300" dirty="0">
                <a:latin typeface="Raleway" pitchFamily="2" charset="0"/>
                <a:ea typeface="Times New Roman" panose="02020603050405020304" pitchFamily="18" charset="0"/>
              </a:rPr>
              <a:t>rías</a:t>
            </a:r>
            <a:r>
              <a:rPr lang="es-MX" sz="2300" spc="10"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de</a:t>
            </a:r>
            <a:r>
              <a:rPr lang="es-MX" sz="2300" spc="25" dirty="0">
                <a:latin typeface="Raleway" pitchFamily="2" charset="0"/>
                <a:ea typeface="Times New Roman" panose="02020603050405020304" pitchFamily="18" charset="0"/>
              </a:rPr>
              <a:t> </a:t>
            </a:r>
            <a:r>
              <a:rPr lang="es-MX" sz="2300" spc="-10" dirty="0">
                <a:latin typeface="Raleway" pitchFamily="2" charset="0"/>
                <a:ea typeface="Times New Roman" panose="02020603050405020304" pitchFamily="18" charset="0"/>
              </a:rPr>
              <a:t>C</a:t>
            </a:r>
            <a:r>
              <a:rPr lang="es-MX" sz="2300" dirty="0">
                <a:latin typeface="Raleway" pitchFamily="2" charset="0"/>
                <a:ea typeface="Times New Roman" panose="02020603050405020304" pitchFamily="18" charset="0"/>
              </a:rPr>
              <a:t>amp</a:t>
            </a:r>
            <a:r>
              <a:rPr lang="es-MX" sz="2300" spc="-15" dirty="0">
                <a:latin typeface="Raleway" pitchFamily="2" charset="0"/>
                <a:ea typeface="Times New Roman" panose="02020603050405020304" pitchFamily="18" charset="0"/>
              </a:rPr>
              <a:t>u</a:t>
            </a:r>
            <a:r>
              <a:rPr lang="es-MX" sz="2300" dirty="0">
                <a:latin typeface="Raleway" pitchFamily="2" charset="0"/>
                <a:ea typeface="Times New Roman" panose="02020603050405020304" pitchFamily="18" charset="0"/>
              </a:rPr>
              <a:t>s</a:t>
            </a:r>
            <a:r>
              <a:rPr lang="es-MX" sz="2300" spc="25"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o</a:t>
            </a:r>
            <a:r>
              <a:rPr lang="es-MX" sz="2300" spc="25"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d</a:t>
            </a:r>
            <a:r>
              <a:rPr lang="es-MX" sz="2300" spc="-5" dirty="0">
                <a:latin typeface="Raleway" pitchFamily="2" charset="0"/>
                <a:ea typeface="Times New Roman" panose="02020603050405020304" pitchFamily="18" charset="0"/>
              </a:rPr>
              <a:t>e </a:t>
            </a:r>
            <a:r>
              <a:rPr lang="es-MX" sz="2300" dirty="0">
                <a:latin typeface="Raleway" pitchFamily="2" charset="0"/>
                <a:ea typeface="Times New Roman" panose="02020603050405020304" pitchFamily="18" charset="0"/>
              </a:rPr>
              <a:t>la</a:t>
            </a:r>
            <a:r>
              <a:rPr lang="es-MX" sz="2300" spc="10" dirty="0">
                <a:latin typeface="Raleway" pitchFamily="2" charset="0"/>
                <a:ea typeface="Times New Roman" panose="02020603050405020304" pitchFamily="18" charset="0"/>
              </a:rPr>
              <a:t> </a:t>
            </a:r>
            <a:r>
              <a:rPr lang="es-MX" sz="2300" spc="-10" dirty="0">
                <a:latin typeface="Raleway" pitchFamily="2" charset="0"/>
                <a:ea typeface="Times New Roman" panose="02020603050405020304" pitchFamily="18" charset="0"/>
              </a:rPr>
              <a:t>Di</a:t>
            </a:r>
            <a:r>
              <a:rPr lang="es-MX" sz="2300" dirty="0">
                <a:latin typeface="Raleway" pitchFamily="2" charset="0"/>
                <a:ea typeface="Times New Roman" panose="02020603050405020304" pitchFamily="18" charset="0"/>
              </a:rPr>
              <a:t>rec</a:t>
            </a:r>
            <a:r>
              <a:rPr lang="es-MX" sz="2300" spc="-10" dirty="0">
                <a:latin typeface="Raleway" pitchFamily="2" charset="0"/>
                <a:ea typeface="Times New Roman" panose="02020603050405020304" pitchFamily="18" charset="0"/>
              </a:rPr>
              <a:t>ción</a:t>
            </a:r>
            <a:r>
              <a:rPr lang="es-MX" sz="2300" spc="30"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d</a:t>
            </a:r>
            <a:r>
              <a:rPr lang="es-MX" sz="2300" spc="-5" dirty="0">
                <a:latin typeface="Raleway" pitchFamily="2" charset="0"/>
                <a:ea typeface="Times New Roman" panose="02020603050405020304" pitchFamily="18" charset="0"/>
              </a:rPr>
              <a:t>e</a:t>
            </a:r>
            <a:r>
              <a:rPr lang="es-MX" sz="2300" dirty="0">
                <a:latin typeface="Raleway" pitchFamily="2" charset="0"/>
                <a:ea typeface="Times New Roman" panose="02020603050405020304" pitchFamily="18" charset="0"/>
              </a:rPr>
              <a:t>l</a:t>
            </a:r>
            <a:r>
              <a:rPr lang="es-MX" sz="2300" spc="20" dirty="0">
                <a:latin typeface="Raleway" pitchFamily="2" charset="0"/>
                <a:ea typeface="Times New Roman" panose="02020603050405020304" pitchFamily="18" charset="0"/>
              </a:rPr>
              <a:t> </a:t>
            </a:r>
            <a:r>
              <a:rPr lang="es-MX" sz="2300" spc="-10" dirty="0">
                <a:latin typeface="Raleway" pitchFamily="2" charset="0"/>
                <a:ea typeface="Times New Roman" panose="02020603050405020304" pitchFamily="18" charset="0"/>
              </a:rPr>
              <a:t>C</a:t>
            </a:r>
            <a:r>
              <a:rPr lang="es-MX" sz="2300" dirty="0">
                <a:latin typeface="Raleway" pitchFamily="2" charset="0"/>
                <a:ea typeface="Times New Roman" panose="02020603050405020304" pitchFamily="18" charset="0"/>
              </a:rPr>
              <a:t>o</a:t>
            </a:r>
            <a:r>
              <a:rPr lang="es-MX" sz="2300" spc="-10" dirty="0">
                <a:latin typeface="Raleway" pitchFamily="2" charset="0"/>
                <a:ea typeface="Times New Roman" panose="02020603050405020304" pitchFamily="18" charset="0"/>
              </a:rPr>
              <a:t>l</a:t>
            </a:r>
            <a:r>
              <a:rPr lang="es-MX" sz="2300" dirty="0">
                <a:latin typeface="Raleway" pitchFamily="2" charset="0"/>
                <a:ea typeface="Times New Roman" panose="02020603050405020304" pitchFamily="18" charset="0"/>
              </a:rPr>
              <a:t>e</a:t>
            </a:r>
            <a:r>
              <a:rPr lang="es-MX" sz="2300" spc="-5" dirty="0">
                <a:latin typeface="Raleway" pitchFamily="2" charset="0"/>
                <a:ea typeface="Times New Roman" panose="02020603050405020304" pitchFamily="18" charset="0"/>
              </a:rPr>
              <a:t>g</a:t>
            </a:r>
            <a:r>
              <a:rPr lang="es-MX" sz="2300" spc="-10" dirty="0">
                <a:latin typeface="Raleway" pitchFamily="2" charset="0"/>
                <a:ea typeface="Times New Roman" panose="02020603050405020304" pitchFamily="18" charset="0"/>
              </a:rPr>
              <a:t>i</a:t>
            </a:r>
            <a:r>
              <a:rPr lang="es-MX" sz="2300" dirty="0">
                <a:latin typeface="Raleway" pitchFamily="2" charset="0"/>
                <a:ea typeface="Times New Roman" panose="02020603050405020304" pitchFamily="18" charset="0"/>
              </a:rPr>
              <a:t>o</a:t>
            </a:r>
            <a:r>
              <a:rPr lang="es-MX" sz="2300" spc="25"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de </a:t>
            </a:r>
            <a:r>
              <a:rPr lang="es-MX" sz="2300" spc="-10" dirty="0">
                <a:latin typeface="Raleway" pitchFamily="2" charset="0"/>
                <a:ea typeface="Times New Roman" panose="02020603050405020304" pitchFamily="18" charset="0"/>
              </a:rPr>
              <a:t>Ni</a:t>
            </a:r>
            <a:r>
              <a:rPr lang="es-MX" sz="2300" dirty="0">
                <a:latin typeface="Raleway" pitchFamily="2" charset="0"/>
                <a:ea typeface="Times New Roman" panose="02020603050405020304" pitchFamily="18" charset="0"/>
              </a:rPr>
              <a:t>vel</a:t>
            </a:r>
            <a:r>
              <a:rPr lang="es-MX" sz="2300" spc="115" dirty="0">
                <a:latin typeface="Raleway" pitchFamily="2" charset="0"/>
                <a:ea typeface="Times New Roman" panose="02020603050405020304" pitchFamily="18" charset="0"/>
              </a:rPr>
              <a:t> </a:t>
            </a:r>
            <a:r>
              <a:rPr lang="es-MX" sz="2300" spc="-5" dirty="0">
                <a:latin typeface="Raleway" pitchFamily="2" charset="0"/>
                <a:ea typeface="Times New Roman" panose="02020603050405020304" pitchFamily="18" charset="0"/>
              </a:rPr>
              <a:t>S</a:t>
            </a:r>
            <a:r>
              <a:rPr lang="es-MX" sz="2300" dirty="0">
                <a:latin typeface="Raleway" pitchFamily="2" charset="0"/>
                <a:ea typeface="Times New Roman" panose="02020603050405020304" pitchFamily="18" charset="0"/>
              </a:rPr>
              <a:t>u</a:t>
            </a:r>
            <a:r>
              <a:rPr lang="es-MX" sz="2300" spc="-5" dirty="0">
                <a:latin typeface="Raleway" pitchFamily="2" charset="0"/>
                <a:ea typeface="Times New Roman" panose="02020603050405020304" pitchFamily="18" charset="0"/>
              </a:rPr>
              <a:t>p</a:t>
            </a:r>
            <a:r>
              <a:rPr lang="es-MX" sz="2300" dirty="0">
                <a:latin typeface="Raleway" pitchFamily="2" charset="0"/>
                <a:ea typeface="Times New Roman" panose="02020603050405020304" pitchFamily="18" charset="0"/>
              </a:rPr>
              <a:t>eri</a:t>
            </a:r>
            <a:r>
              <a:rPr lang="es-MX" sz="2300" spc="-5" dirty="0">
                <a:latin typeface="Raleway" pitchFamily="2" charset="0"/>
                <a:ea typeface="Times New Roman" panose="02020603050405020304" pitchFamily="18" charset="0"/>
              </a:rPr>
              <a:t>o</a:t>
            </a:r>
            <a:r>
              <a:rPr lang="es-MX" sz="2300" dirty="0">
                <a:latin typeface="Raleway" pitchFamily="2" charset="0"/>
                <a:ea typeface="Times New Roman" panose="02020603050405020304" pitchFamily="18" charset="0"/>
              </a:rPr>
              <a:t>r,</a:t>
            </a:r>
            <a:r>
              <a:rPr lang="es-MX" sz="2300" spc="115"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se</a:t>
            </a:r>
            <a:r>
              <a:rPr lang="es-MX" sz="2300" spc="-5" dirty="0">
                <a:latin typeface="Raleway" pitchFamily="2" charset="0"/>
                <a:ea typeface="Times New Roman" panose="02020603050405020304" pitchFamily="18" charset="0"/>
              </a:rPr>
              <a:t>g</a:t>
            </a:r>
            <a:r>
              <a:rPr lang="es-MX" sz="2300" spc="-15" dirty="0">
                <a:latin typeface="Raleway" pitchFamily="2" charset="0"/>
                <a:ea typeface="Times New Roman" panose="02020603050405020304" pitchFamily="18" charset="0"/>
              </a:rPr>
              <a:t>ú</a:t>
            </a:r>
            <a:r>
              <a:rPr lang="es-MX" sz="2300" dirty="0">
                <a:latin typeface="Raleway" pitchFamily="2" charset="0"/>
                <a:ea typeface="Times New Roman" panose="02020603050405020304" pitchFamily="18" charset="0"/>
              </a:rPr>
              <a:t>n</a:t>
            </a:r>
            <a:r>
              <a:rPr lang="es-MX" sz="2300" spc="110" dirty="0">
                <a:latin typeface="Raleway" pitchFamily="2" charset="0"/>
                <a:ea typeface="Times New Roman" panose="02020603050405020304" pitchFamily="18" charset="0"/>
              </a:rPr>
              <a:t> </a:t>
            </a:r>
            <a:r>
              <a:rPr lang="es-MX" sz="2300" spc="-15" dirty="0">
                <a:latin typeface="Raleway" pitchFamily="2" charset="0"/>
                <a:ea typeface="Times New Roman" panose="02020603050405020304" pitchFamily="18" charset="0"/>
              </a:rPr>
              <a:t>c</a:t>
            </a:r>
            <a:r>
              <a:rPr lang="es-MX" sz="2300" dirty="0">
                <a:latin typeface="Raleway" pitchFamily="2" charset="0"/>
                <a:ea typeface="Times New Roman" panose="02020603050405020304" pitchFamily="18" charset="0"/>
              </a:rPr>
              <a:t>or</a:t>
            </a:r>
            <a:r>
              <a:rPr lang="es-MX" sz="2300" spc="5" dirty="0">
                <a:latin typeface="Raleway" pitchFamily="2" charset="0"/>
                <a:ea typeface="Times New Roman" panose="02020603050405020304" pitchFamily="18" charset="0"/>
              </a:rPr>
              <a:t>r</a:t>
            </a:r>
            <a:r>
              <a:rPr lang="es-MX" sz="2300" dirty="0">
                <a:latin typeface="Raleway" pitchFamily="2" charset="0"/>
                <a:ea typeface="Times New Roman" panose="02020603050405020304" pitchFamily="18" charset="0"/>
              </a:rPr>
              <a:t>es</a:t>
            </a:r>
            <a:r>
              <a:rPr lang="es-MX" sz="2300" spc="-5" dirty="0">
                <a:latin typeface="Raleway" pitchFamily="2" charset="0"/>
                <a:ea typeface="Times New Roman" panose="02020603050405020304" pitchFamily="18" charset="0"/>
              </a:rPr>
              <a:t>p</a:t>
            </a:r>
            <a:r>
              <a:rPr lang="es-MX" sz="2300" dirty="0">
                <a:latin typeface="Raleway" pitchFamily="2" charset="0"/>
                <a:ea typeface="Times New Roman" panose="02020603050405020304" pitchFamily="18" charset="0"/>
              </a:rPr>
              <a:t>o</a:t>
            </a:r>
            <a:r>
              <a:rPr lang="es-MX" sz="2300" spc="-5" dirty="0">
                <a:latin typeface="Raleway" pitchFamily="2" charset="0"/>
                <a:ea typeface="Times New Roman" panose="02020603050405020304" pitchFamily="18" charset="0"/>
              </a:rPr>
              <a:t>n</a:t>
            </a:r>
            <a:r>
              <a:rPr lang="es-MX" sz="2300" dirty="0">
                <a:latin typeface="Raleway" pitchFamily="2" charset="0"/>
                <a:ea typeface="Times New Roman" panose="02020603050405020304" pitchFamily="18" charset="0"/>
              </a:rPr>
              <a:t>d</a:t>
            </a:r>
            <a:r>
              <a:rPr lang="es-MX" sz="2300" spc="-20" dirty="0">
                <a:latin typeface="Raleway" pitchFamily="2" charset="0"/>
                <a:ea typeface="Times New Roman" panose="02020603050405020304" pitchFamily="18" charset="0"/>
              </a:rPr>
              <a:t>a</a:t>
            </a:r>
            <a:r>
              <a:rPr lang="es-MX" sz="2300" dirty="0">
                <a:latin typeface="Raleway" pitchFamily="2" charset="0"/>
                <a:ea typeface="Times New Roman" panose="02020603050405020304" pitchFamily="18" charset="0"/>
              </a:rPr>
              <a:t>.</a:t>
            </a:r>
            <a:r>
              <a:rPr lang="es-MX" sz="2300" spc="115" dirty="0">
                <a:latin typeface="Raleway" pitchFamily="2" charset="0"/>
                <a:ea typeface="Times New Roman" panose="02020603050405020304" pitchFamily="18" charset="0"/>
              </a:rPr>
              <a:t> </a:t>
            </a:r>
            <a:r>
              <a:rPr lang="es-MX" sz="2300" spc="-5" dirty="0">
                <a:latin typeface="Raleway" pitchFamily="2" charset="0"/>
                <a:ea typeface="Times New Roman" panose="02020603050405020304" pitchFamily="18" charset="0"/>
              </a:rPr>
              <a:t>E</a:t>
            </a:r>
            <a:r>
              <a:rPr lang="es-MX" sz="2300" dirty="0">
                <a:latin typeface="Raleway" pitchFamily="2" charset="0"/>
                <a:ea typeface="Times New Roman" panose="02020603050405020304" pitchFamily="18" charset="0"/>
              </a:rPr>
              <a:t>n</a:t>
            </a:r>
            <a:r>
              <a:rPr lang="es-MX" sz="2300" spc="110"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to</a:t>
            </a:r>
            <a:r>
              <a:rPr lang="es-MX" sz="2300" spc="-5" dirty="0">
                <a:latin typeface="Raleway" pitchFamily="2" charset="0"/>
                <a:ea typeface="Times New Roman" panose="02020603050405020304" pitchFamily="18" charset="0"/>
              </a:rPr>
              <a:t>d</a:t>
            </a:r>
            <a:r>
              <a:rPr lang="es-MX" sz="2300" dirty="0">
                <a:latin typeface="Raleway" pitchFamily="2" charset="0"/>
                <a:ea typeface="Times New Roman" panose="02020603050405020304" pitchFamily="18" charset="0"/>
              </a:rPr>
              <a:t>os</a:t>
            </a:r>
            <a:r>
              <a:rPr lang="es-MX" sz="2300" spc="110" dirty="0">
                <a:latin typeface="Raleway" pitchFamily="2" charset="0"/>
                <a:ea typeface="Times New Roman" panose="02020603050405020304" pitchFamily="18" charset="0"/>
              </a:rPr>
              <a:t> </a:t>
            </a:r>
            <a:r>
              <a:rPr lang="es-MX" sz="2300" spc="-10" dirty="0">
                <a:latin typeface="Raleway" pitchFamily="2" charset="0"/>
                <a:ea typeface="Times New Roman" panose="02020603050405020304" pitchFamily="18" charset="0"/>
              </a:rPr>
              <a:t>l</a:t>
            </a:r>
            <a:r>
              <a:rPr lang="es-MX" sz="2300" spc="-15" dirty="0">
                <a:latin typeface="Raleway" pitchFamily="2" charset="0"/>
                <a:ea typeface="Times New Roman" panose="02020603050405020304" pitchFamily="18" charset="0"/>
              </a:rPr>
              <a:t>o</a:t>
            </a:r>
            <a:r>
              <a:rPr lang="es-MX" sz="2300" dirty="0">
                <a:latin typeface="Raleway" pitchFamily="2" charset="0"/>
                <a:ea typeface="Times New Roman" panose="02020603050405020304" pitchFamily="18" charset="0"/>
              </a:rPr>
              <a:t>s</a:t>
            </a:r>
            <a:r>
              <a:rPr lang="es-MX" sz="2300" spc="120"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c</a:t>
            </a:r>
            <a:r>
              <a:rPr lang="es-MX" sz="2300" spc="-15" dirty="0">
                <a:latin typeface="Raleway" pitchFamily="2" charset="0"/>
                <a:ea typeface="Times New Roman" panose="02020603050405020304" pitchFamily="18" charset="0"/>
              </a:rPr>
              <a:t>a</a:t>
            </a:r>
            <a:r>
              <a:rPr lang="es-MX" sz="2300" dirty="0">
                <a:latin typeface="Raleway" pitchFamily="2" charset="0"/>
                <a:ea typeface="Times New Roman" panose="02020603050405020304" pitchFamily="18" charset="0"/>
              </a:rPr>
              <a:t>sos</a:t>
            </a:r>
            <a:r>
              <a:rPr lang="es-MX" sz="2300" spc="110"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se</a:t>
            </a:r>
            <a:r>
              <a:rPr lang="es-MX" sz="2300" spc="110"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d</a:t>
            </a:r>
            <a:r>
              <a:rPr lang="es-MX" sz="2300" spc="-5" dirty="0">
                <a:latin typeface="Raleway" pitchFamily="2" charset="0"/>
                <a:ea typeface="Times New Roman" panose="02020603050405020304" pitchFamily="18" charset="0"/>
              </a:rPr>
              <a:t>e</a:t>
            </a:r>
            <a:r>
              <a:rPr lang="es-MX" sz="2300" dirty="0">
                <a:latin typeface="Raleway" pitchFamily="2" charset="0"/>
                <a:ea typeface="Times New Roman" panose="02020603050405020304" pitchFamily="18" charset="0"/>
              </a:rPr>
              <a:t>be</a:t>
            </a:r>
            <a:r>
              <a:rPr lang="es-MX" sz="2300" spc="105"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d</a:t>
            </a:r>
            <a:r>
              <a:rPr lang="es-MX" sz="2300" spc="-5" dirty="0">
                <a:latin typeface="Raleway" pitchFamily="2" charset="0"/>
                <a:ea typeface="Times New Roman" panose="02020603050405020304" pitchFamily="18" charset="0"/>
              </a:rPr>
              <a:t>a</a:t>
            </a:r>
            <a:r>
              <a:rPr lang="es-MX" sz="2300" dirty="0">
                <a:latin typeface="Raleway" pitchFamily="2" charset="0"/>
                <a:ea typeface="Times New Roman" panose="02020603050405020304" pitchFamily="18" charset="0"/>
              </a:rPr>
              <a:t>r</a:t>
            </a:r>
            <a:r>
              <a:rPr lang="es-MX" sz="2300" spc="115" dirty="0">
                <a:latin typeface="Raleway" pitchFamily="2" charset="0"/>
                <a:ea typeface="Times New Roman" panose="02020603050405020304" pitchFamily="18" charset="0"/>
              </a:rPr>
              <a:t> </a:t>
            </a:r>
            <a:r>
              <a:rPr lang="es-MX" sz="2300" spc="-15" dirty="0">
                <a:latin typeface="Raleway" pitchFamily="2" charset="0"/>
                <a:ea typeface="Times New Roman" panose="02020603050405020304" pitchFamily="18" charset="0"/>
              </a:rPr>
              <a:t>p</a:t>
            </a:r>
            <a:r>
              <a:rPr lang="es-MX" sz="2300" spc="-10" dirty="0">
                <a:latin typeface="Raleway" pitchFamily="2" charset="0"/>
                <a:ea typeface="Times New Roman" panose="02020603050405020304" pitchFamily="18" charset="0"/>
              </a:rPr>
              <a:t>r</a:t>
            </a:r>
            <a:r>
              <a:rPr lang="es-MX" sz="2300" dirty="0">
                <a:latin typeface="Raleway" pitchFamily="2" charset="0"/>
                <a:ea typeface="Times New Roman" panose="02020603050405020304" pitchFamily="18" charset="0"/>
              </a:rPr>
              <a:t>efere</a:t>
            </a:r>
            <a:r>
              <a:rPr lang="es-MX" sz="2300" spc="-5" dirty="0">
                <a:latin typeface="Raleway" pitchFamily="2" charset="0"/>
                <a:ea typeface="Times New Roman" panose="02020603050405020304" pitchFamily="18" charset="0"/>
              </a:rPr>
              <a:t>n</a:t>
            </a:r>
            <a:r>
              <a:rPr lang="es-MX" sz="2300" dirty="0">
                <a:latin typeface="Raleway" pitchFamily="2" charset="0"/>
                <a:ea typeface="Times New Roman" panose="02020603050405020304" pitchFamily="18" charset="0"/>
              </a:rPr>
              <a:t>c</a:t>
            </a:r>
            <a:r>
              <a:rPr lang="es-MX" sz="2300" spc="25" dirty="0">
                <a:latin typeface="Raleway" pitchFamily="2" charset="0"/>
                <a:ea typeface="Times New Roman" panose="02020603050405020304" pitchFamily="18" charset="0"/>
              </a:rPr>
              <a:t>i</a:t>
            </a:r>
            <a:r>
              <a:rPr lang="es-MX" sz="2300" dirty="0">
                <a:latin typeface="Raleway" pitchFamily="2" charset="0"/>
                <a:ea typeface="Times New Roman" panose="02020603050405020304" pitchFamily="18" charset="0"/>
              </a:rPr>
              <a:t>a</a:t>
            </a:r>
            <a:r>
              <a:rPr lang="es-MX" sz="2300" spc="110"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a</a:t>
            </a:r>
            <a:r>
              <a:rPr lang="es-MX" sz="2300" spc="110" dirty="0">
                <a:latin typeface="Raleway" pitchFamily="2" charset="0"/>
                <a:ea typeface="Times New Roman" panose="02020603050405020304" pitchFamily="18" charset="0"/>
              </a:rPr>
              <a:t> </a:t>
            </a:r>
            <a:r>
              <a:rPr lang="es-MX" sz="2300" spc="-10" dirty="0">
                <a:latin typeface="Raleway" pitchFamily="2" charset="0"/>
                <a:ea typeface="Times New Roman" panose="02020603050405020304" pitchFamily="18" charset="0"/>
              </a:rPr>
              <a:t>l</a:t>
            </a:r>
            <a:r>
              <a:rPr lang="es-MX" sz="2300" dirty="0">
                <a:latin typeface="Raleway" pitchFamily="2" charset="0"/>
                <a:ea typeface="Times New Roman" panose="02020603050405020304" pitchFamily="18" charset="0"/>
              </a:rPr>
              <a:t>a tras</a:t>
            </a:r>
            <a:r>
              <a:rPr lang="es-MX" sz="2300" spc="-5" dirty="0">
                <a:latin typeface="Raleway" pitchFamily="2" charset="0"/>
                <a:ea typeface="Times New Roman" panose="02020603050405020304" pitchFamily="18" charset="0"/>
              </a:rPr>
              <a:t>p</a:t>
            </a:r>
            <a:r>
              <a:rPr lang="es-MX" sz="2300" spc="-15" dirty="0">
                <a:latin typeface="Raleway" pitchFamily="2" charset="0"/>
                <a:ea typeface="Times New Roman" panose="02020603050405020304" pitchFamily="18" charset="0"/>
              </a:rPr>
              <a:t>o</a:t>
            </a:r>
            <a:r>
              <a:rPr lang="es-MX" sz="2300" dirty="0">
                <a:latin typeface="Raleway" pitchFamily="2" charset="0"/>
                <a:ea typeface="Times New Roman" panose="02020603050405020304" pitchFamily="18" charset="0"/>
              </a:rPr>
              <a:t>rtac</a:t>
            </a:r>
            <a:r>
              <a:rPr lang="es-MX" sz="2300" spc="-10" dirty="0">
                <a:latin typeface="Raleway" pitchFamily="2" charset="0"/>
                <a:ea typeface="Times New Roman" panose="02020603050405020304" pitchFamily="18" charset="0"/>
              </a:rPr>
              <a:t>i</a:t>
            </a:r>
            <a:r>
              <a:rPr lang="es-MX" sz="2300" dirty="0">
                <a:latin typeface="Raleway" pitchFamily="2" charset="0"/>
                <a:ea typeface="Times New Roman" panose="02020603050405020304" pitchFamily="18" charset="0"/>
              </a:rPr>
              <a:t>ón</a:t>
            </a:r>
            <a:r>
              <a:rPr lang="es-MX" sz="2300" spc="-10" dirty="0">
                <a:latin typeface="Raleway" pitchFamily="2" charset="0"/>
                <a:ea typeface="Times New Roman" panose="02020603050405020304" pitchFamily="18" charset="0"/>
              </a:rPr>
              <a:t> </a:t>
            </a:r>
            <a:r>
              <a:rPr lang="es-MX" sz="2300" dirty="0">
                <a:latin typeface="Raleway" pitchFamily="2" charset="0"/>
                <a:ea typeface="Times New Roman" panose="02020603050405020304" pitchFamily="18" charset="0"/>
              </a:rPr>
              <a:t>t</a:t>
            </a:r>
            <a:r>
              <a:rPr lang="es-MX" sz="2300" spc="-15" dirty="0">
                <a:latin typeface="Raleway" pitchFamily="2" charset="0"/>
                <a:ea typeface="Times New Roman" panose="02020603050405020304" pitchFamily="18" charset="0"/>
              </a:rPr>
              <a:t>e</a:t>
            </a:r>
            <a:r>
              <a:rPr lang="es-MX" sz="2300" dirty="0">
                <a:latin typeface="Raleway" pitchFamily="2" charset="0"/>
                <a:ea typeface="Times New Roman" panose="02020603050405020304" pitchFamily="18" charset="0"/>
              </a:rPr>
              <a:t>rre</a:t>
            </a:r>
            <a:r>
              <a:rPr lang="es-MX" sz="2300" spc="-15" dirty="0">
                <a:latin typeface="Raleway" pitchFamily="2" charset="0"/>
                <a:ea typeface="Times New Roman" panose="02020603050405020304" pitchFamily="18" charset="0"/>
              </a:rPr>
              <a:t>s</a:t>
            </a:r>
            <a:r>
              <a:rPr lang="es-MX" sz="2300" dirty="0">
                <a:latin typeface="Raleway" pitchFamily="2" charset="0"/>
                <a:ea typeface="Times New Roman" panose="02020603050405020304" pitchFamily="18" charset="0"/>
              </a:rPr>
              <a:t>tr</a:t>
            </a:r>
            <a:r>
              <a:rPr lang="es-MX" sz="2300" spc="-15" dirty="0">
                <a:latin typeface="Raleway" pitchFamily="2" charset="0"/>
                <a:ea typeface="Times New Roman" panose="02020603050405020304" pitchFamily="18" charset="0"/>
              </a:rPr>
              <a:t>e</a:t>
            </a:r>
            <a:r>
              <a:rPr lang="es-MX" sz="2300" dirty="0">
                <a:latin typeface="Raleway" pitchFamily="2" charset="0"/>
                <a:ea typeface="Times New Roman" panose="02020603050405020304" pitchFamily="18" charset="0"/>
              </a:rPr>
              <a:t>.</a:t>
            </a:r>
            <a:endParaRPr lang="es-MX" sz="2300" dirty="0">
              <a:latin typeface="Arial" panose="020B0604020202020204" pitchFamily="34" charset="0"/>
              <a:ea typeface="Times New Roman" panose="02020603050405020304" pitchFamily="18" charset="0"/>
            </a:endParaRPr>
          </a:p>
          <a:p>
            <a:pPr marL="467360" marR="74295" algn="just" eaLnBrk="0" hangingPunct="0"/>
            <a:r>
              <a:rPr lang="es-MX" sz="2300" dirty="0">
                <a:latin typeface="Raleway" pitchFamily="2" charset="0"/>
                <a:ea typeface="Times New Roman" panose="02020603050405020304" pitchFamily="18" charset="0"/>
              </a:rPr>
              <a:t> </a:t>
            </a:r>
            <a:endParaRPr lang="es-MX" sz="2300" dirty="0">
              <a:latin typeface="Arial" panose="020B0604020202020204" pitchFamily="34" charset="0"/>
              <a:ea typeface="Times New Roman" panose="02020603050405020304" pitchFamily="18" charset="0"/>
            </a:endParaRPr>
          </a:p>
          <a:p>
            <a:pPr marL="494030" marR="100330" algn="just"/>
            <a:r>
              <a:rPr lang="es-MX" sz="2300" b="1" dirty="0">
                <a:solidFill>
                  <a:schemeClr val="accent1">
                    <a:lumMod val="50000"/>
                  </a:schemeClr>
                </a:solidFill>
                <a:latin typeface="Raleway" pitchFamily="2" charset="0"/>
                <a:ea typeface="Times New Roman" panose="02020603050405020304" pitchFamily="18" charset="0"/>
                <a:cs typeface="Arial" panose="020B0604020202020204" pitchFamily="34" charset="0"/>
              </a:rPr>
              <a:t>No se autoriza el pago de boletos de avión de primera clase, ni misceláneos no indispensables.</a:t>
            </a:r>
            <a:endParaRPr lang="es-MX" sz="2300" b="1" dirty="0">
              <a:solidFill>
                <a:schemeClr val="accent1">
                  <a:lumMod val="50000"/>
                </a:schemeClr>
              </a:solidFill>
              <a:latin typeface="Times New Roman" panose="02020603050405020304" pitchFamily="18" charset="0"/>
              <a:ea typeface="Times New Roman" panose="02020603050405020304" pitchFamily="18" charset="0"/>
            </a:endParaRPr>
          </a:p>
          <a:p>
            <a:endParaRPr lang="es-MX" sz="1600" dirty="0">
              <a:latin typeface="Raleway" pitchFamily="2" charset="0"/>
              <a:ea typeface="Times New Roman" panose="02020603050405020304" pitchFamily="18" charset="0"/>
            </a:endParaRPr>
          </a:p>
          <a:p>
            <a:endParaRPr lang="es-MX" dirty="0">
              <a:latin typeface="Times New Roman" panose="02020603050405020304" pitchFamily="18" charset="0"/>
              <a:ea typeface="Times New Roman" panose="02020603050405020304" pitchFamily="18" charset="0"/>
            </a:endParaRPr>
          </a:p>
          <a:p>
            <a:pPr eaLnBrk="0" hangingPunct="0">
              <a:lnSpc>
                <a:spcPts val="1000"/>
              </a:lnSpc>
            </a:pPr>
            <a:r>
              <a:rPr lang="es-MX" dirty="0">
                <a:latin typeface="Raleway" pitchFamily="2" charset="0"/>
                <a:ea typeface="Times New Roman" panose="02020603050405020304" pitchFamily="18" charset="0"/>
              </a:rPr>
              <a:t> </a:t>
            </a:r>
          </a:p>
          <a:p>
            <a:r>
              <a:rPr lang="es-MX" dirty="0">
                <a:latin typeface="Raleway" pitchFamily="2" charset="0"/>
                <a:ea typeface="Times New Roman" panose="02020603050405020304" pitchFamily="18" charset="0"/>
              </a:rPr>
              <a:t> </a:t>
            </a:r>
          </a:p>
        </p:txBody>
      </p:sp>
    </p:spTree>
    <p:extLst>
      <p:ext uri="{BB962C8B-B14F-4D97-AF65-F5344CB8AC3E}">
        <p14:creationId xmlns:p14="http://schemas.microsoft.com/office/powerpoint/2010/main" val="28187656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CCF31-8598-E9A9-C57E-64C1D02D2001}"/>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A13B690A-F738-8F36-A5BB-A9353FE74190}"/>
              </a:ext>
            </a:extLst>
          </p:cNvPr>
          <p:cNvSpPr txBox="1">
            <a:spLocks noGrp="1"/>
          </p:cNvSpPr>
          <p:nvPr>
            <p:ph type="title"/>
          </p:nvPr>
        </p:nvSpPr>
        <p:spPr>
          <a:prstGeom prst="rect">
            <a:avLst/>
          </a:prstGeom>
        </p:spPr>
        <p:txBody>
          <a:bodyPr vert="horz" wrap="square" lIns="0" tIns="12700" rIns="0" bIns="0" rtlCol="0">
            <a:spAutoFit/>
          </a:bodyPr>
          <a:lstStyle/>
          <a:p>
            <a:pPr marL="12700" algn="ctr">
              <a:lnSpc>
                <a:spcPct val="100000"/>
              </a:lnSpc>
              <a:spcBef>
                <a:spcPts val="100"/>
              </a:spcBef>
            </a:pPr>
            <a:r>
              <a:rPr lang="es-ES" spc="165" dirty="0"/>
              <a:t>ARTÍCULOS MODIFICADOS</a:t>
            </a:r>
            <a:endParaRPr spc="195" dirty="0"/>
          </a:p>
        </p:txBody>
      </p:sp>
      <p:sp>
        <p:nvSpPr>
          <p:cNvPr id="5" name="object 5">
            <a:extLst>
              <a:ext uri="{FF2B5EF4-FFF2-40B4-BE49-F238E27FC236}">
                <a16:creationId xmlns:a16="http://schemas.microsoft.com/office/drawing/2014/main" id="{4339A62E-66D4-8870-5077-1E8D650D742F}"/>
              </a:ext>
            </a:extLst>
          </p:cNvPr>
          <p:cNvSpPr/>
          <p:nvPr/>
        </p:nvSpPr>
        <p:spPr>
          <a:xfrm>
            <a:off x="6242398" y="9133199"/>
            <a:ext cx="3060065" cy="0"/>
          </a:xfrm>
          <a:custGeom>
            <a:avLst/>
            <a:gdLst/>
            <a:ahLst/>
            <a:cxnLst/>
            <a:rect l="l" t="t" r="r" b="b"/>
            <a:pathLst>
              <a:path w="3060065">
                <a:moveTo>
                  <a:pt x="3060001" y="0"/>
                </a:moveTo>
                <a:lnTo>
                  <a:pt x="0" y="0"/>
                </a:lnTo>
              </a:path>
            </a:pathLst>
          </a:custGeom>
          <a:ln w="6350">
            <a:solidFill>
              <a:srgbClr val="123358"/>
            </a:solidFill>
          </a:ln>
        </p:spPr>
        <p:txBody>
          <a:bodyPr wrap="square" lIns="0" tIns="0" rIns="0" bIns="0" rtlCol="0"/>
          <a:lstStyle/>
          <a:p>
            <a:endParaRPr/>
          </a:p>
        </p:txBody>
      </p:sp>
      <p:sp>
        <p:nvSpPr>
          <p:cNvPr id="40" name="object 40">
            <a:extLst>
              <a:ext uri="{FF2B5EF4-FFF2-40B4-BE49-F238E27FC236}">
                <a16:creationId xmlns:a16="http://schemas.microsoft.com/office/drawing/2014/main" id="{1190D2B6-73DC-66BD-FCA7-3261490E3D7C}"/>
              </a:ext>
            </a:extLst>
          </p:cNvPr>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sp>
        <p:nvSpPr>
          <p:cNvPr id="3" name="Marcador de contenido 2">
            <a:extLst>
              <a:ext uri="{FF2B5EF4-FFF2-40B4-BE49-F238E27FC236}">
                <a16:creationId xmlns:a16="http://schemas.microsoft.com/office/drawing/2014/main" id="{4C93A4E2-A20C-E090-8E6C-F4A7D21411F2}"/>
              </a:ext>
            </a:extLst>
          </p:cNvPr>
          <p:cNvSpPr txBox="1">
            <a:spLocks/>
          </p:cNvSpPr>
          <p:nvPr/>
        </p:nvSpPr>
        <p:spPr>
          <a:xfrm>
            <a:off x="1600200" y="2726657"/>
            <a:ext cx="12344400" cy="5579143"/>
          </a:xfrm>
          <a:prstGeom prst="rect">
            <a:avLst/>
          </a:prstGeom>
        </p:spPr>
        <p:txBody>
          <a:bodyPr wrap="square" lIns="0" tIns="0" rIns="0" bIns="0">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46088" indent="11113" algn="just" eaLnBrk="0" hangingPunct="0">
              <a:spcBef>
                <a:spcPts val="280"/>
              </a:spcBef>
              <a:tabLst>
                <a:tab pos="1524000" algn="l"/>
              </a:tabLst>
            </a:pPr>
            <a:r>
              <a:rPr lang="es-MX" sz="2500" dirty="0">
                <a:latin typeface="Raleway" pitchFamily="2" charset="0"/>
                <a:ea typeface="Times New Roman" panose="02020603050405020304" pitchFamily="18" charset="0"/>
                <a:cs typeface="Calibri" panose="020F0502020204030204" pitchFamily="34" charset="0"/>
              </a:rPr>
              <a:t>Se agrega la fracción </a:t>
            </a:r>
            <a:r>
              <a:rPr lang="es-MX" sz="2500" b="1" dirty="0">
                <a:latin typeface="Raleway" pitchFamily="2" charset="0"/>
                <a:ea typeface="Times New Roman" panose="02020603050405020304" pitchFamily="18" charset="0"/>
                <a:cs typeface="Calibri" panose="020F0502020204030204" pitchFamily="34" charset="0"/>
              </a:rPr>
              <a:t>vi</a:t>
            </a:r>
            <a:r>
              <a:rPr lang="es-MX" sz="2500" dirty="0">
                <a:latin typeface="Raleway" pitchFamily="2" charset="0"/>
                <a:ea typeface="Times New Roman" panose="02020603050405020304" pitchFamily="18" charset="0"/>
                <a:cs typeface="Calibri" panose="020F0502020204030204" pitchFamily="34" charset="0"/>
              </a:rPr>
              <a:t> al </a:t>
            </a:r>
            <a:r>
              <a:rPr lang="es-MX" sz="2500" b="1" dirty="0">
                <a:latin typeface="Raleway" pitchFamily="2" charset="0"/>
                <a:ea typeface="Times New Roman" panose="02020603050405020304" pitchFamily="18" charset="0"/>
                <a:cs typeface="Calibri" panose="020F0502020204030204" pitchFamily="34" charset="0"/>
              </a:rPr>
              <a:t>artículo 47</a:t>
            </a:r>
            <a:r>
              <a:rPr lang="es-MX" sz="2500" dirty="0">
                <a:latin typeface="Raleway" pitchFamily="2" charset="0"/>
                <a:ea typeface="Times New Roman" panose="02020603050405020304" pitchFamily="18" charset="0"/>
                <a:cs typeface="Calibri" panose="020F0502020204030204" pitchFamily="34" charset="0"/>
              </a:rPr>
              <a:t> de las </a:t>
            </a:r>
            <a:r>
              <a:rPr lang="es-MX" sz="2500" b="1" i="1" dirty="0">
                <a:latin typeface="Raleway" pitchFamily="2" charset="0"/>
                <a:ea typeface="Times New Roman" panose="02020603050405020304" pitchFamily="18" charset="0"/>
                <a:cs typeface="Calibri" panose="020F0502020204030204" pitchFamily="34" charset="0"/>
              </a:rPr>
              <a:t>Obligaciones de los responsables de fondos revolventes,</a:t>
            </a:r>
            <a:r>
              <a:rPr lang="es-MX" sz="2500" dirty="0">
                <a:latin typeface="Raleway" pitchFamily="2" charset="0"/>
                <a:ea typeface="Times New Roman" panose="02020603050405020304" pitchFamily="18" charset="0"/>
                <a:cs typeface="Calibri" panose="020F0502020204030204" pitchFamily="34" charset="0"/>
              </a:rPr>
              <a:t> respecto al reintegro, como sigue:</a:t>
            </a:r>
          </a:p>
          <a:p>
            <a:pPr marL="446088" indent="11113" algn="just" eaLnBrk="0" hangingPunct="0">
              <a:spcBef>
                <a:spcPts val="280"/>
              </a:spcBef>
              <a:tabLst>
                <a:tab pos="1524000" algn="l"/>
              </a:tabLst>
            </a:pPr>
            <a:endParaRPr lang="es-MX" sz="2500" dirty="0">
              <a:latin typeface="Raleway" pitchFamily="2" charset="0"/>
              <a:ea typeface="Times New Roman" panose="02020603050405020304" pitchFamily="18" charset="0"/>
              <a:cs typeface="Calibri" panose="020F0502020204030204" pitchFamily="34" charset="0"/>
            </a:endParaRPr>
          </a:p>
          <a:p>
            <a:pPr marR="66040" algn="r" eaLnBrk="0" hangingPunct="0"/>
            <a:r>
              <a:rPr lang="es-MX" sz="2500" b="1" dirty="0">
                <a:latin typeface="Raleway" pitchFamily="2" charset="0"/>
              </a:rPr>
              <a:t>O</a:t>
            </a:r>
            <a:r>
              <a:rPr lang="es-MX" sz="2500" b="1" spc="-65" dirty="0">
                <a:latin typeface="Raleway" pitchFamily="2" charset="0"/>
              </a:rPr>
              <a:t>b</a:t>
            </a:r>
            <a:r>
              <a:rPr lang="es-MX" sz="2500" b="1" spc="-70" dirty="0">
                <a:latin typeface="Raleway" pitchFamily="2" charset="0"/>
              </a:rPr>
              <a:t>li</a:t>
            </a:r>
            <a:r>
              <a:rPr lang="es-MX" sz="2500" b="1" spc="-65" dirty="0">
                <a:latin typeface="Raleway" pitchFamily="2" charset="0"/>
              </a:rPr>
              <a:t>g</a:t>
            </a:r>
            <a:r>
              <a:rPr lang="es-MX" sz="2500" b="1" spc="-5" dirty="0">
                <a:latin typeface="Raleway" pitchFamily="2" charset="0"/>
              </a:rPr>
              <a:t>a</a:t>
            </a:r>
            <a:r>
              <a:rPr lang="es-MX" sz="2500" b="1" spc="-65" dirty="0">
                <a:latin typeface="Raleway" pitchFamily="2" charset="0"/>
              </a:rPr>
              <a:t>c</a:t>
            </a:r>
            <a:r>
              <a:rPr lang="es-MX" sz="2500" b="1" spc="-70" dirty="0">
                <a:latin typeface="Raleway" pitchFamily="2" charset="0"/>
              </a:rPr>
              <a:t>i</a:t>
            </a:r>
            <a:r>
              <a:rPr lang="es-MX" sz="2500" b="1" spc="-65" dirty="0">
                <a:latin typeface="Raleway" pitchFamily="2" charset="0"/>
              </a:rPr>
              <a:t>on</a:t>
            </a:r>
            <a:r>
              <a:rPr lang="es-MX" sz="2500" b="1" dirty="0">
                <a:latin typeface="Raleway" pitchFamily="2" charset="0"/>
              </a:rPr>
              <a:t>es</a:t>
            </a:r>
            <a:r>
              <a:rPr lang="es-MX" sz="2500" b="1" spc="-65" dirty="0">
                <a:latin typeface="Raleway" pitchFamily="2" charset="0"/>
              </a:rPr>
              <a:t> d</a:t>
            </a:r>
            <a:r>
              <a:rPr lang="es-MX" sz="2500" b="1" dirty="0">
                <a:latin typeface="Raleway" pitchFamily="2" charset="0"/>
              </a:rPr>
              <a:t>e </a:t>
            </a:r>
            <a:r>
              <a:rPr lang="es-MX" sz="2500" b="1" spc="-70" dirty="0">
                <a:latin typeface="Raleway" pitchFamily="2" charset="0"/>
              </a:rPr>
              <a:t>l</a:t>
            </a:r>
            <a:r>
              <a:rPr lang="es-MX" sz="2500" b="1" spc="-65" dirty="0">
                <a:latin typeface="Raleway" pitchFamily="2" charset="0"/>
              </a:rPr>
              <a:t>o</a:t>
            </a:r>
            <a:r>
              <a:rPr lang="es-MX" sz="2500" b="1" dirty="0">
                <a:latin typeface="Raleway" pitchFamily="2" charset="0"/>
              </a:rPr>
              <a:t>s</a:t>
            </a:r>
            <a:r>
              <a:rPr lang="es-MX" sz="2500" b="1" spc="-70" dirty="0">
                <a:latin typeface="Raleway" pitchFamily="2" charset="0"/>
              </a:rPr>
              <a:t> </a:t>
            </a:r>
            <a:r>
              <a:rPr lang="es-MX" sz="2500" b="1" spc="-60" dirty="0">
                <a:latin typeface="Raleway" pitchFamily="2" charset="0"/>
              </a:rPr>
              <a:t>r</a:t>
            </a:r>
            <a:r>
              <a:rPr lang="es-MX" sz="2500" b="1" dirty="0">
                <a:latin typeface="Raleway" pitchFamily="2" charset="0"/>
              </a:rPr>
              <a:t>e</a:t>
            </a:r>
            <a:r>
              <a:rPr lang="es-MX" sz="2500" b="1" spc="-65" dirty="0">
                <a:latin typeface="Raleway" pitchFamily="2" charset="0"/>
              </a:rPr>
              <a:t>s</a:t>
            </a:r>
            <a:r>
              <a:rPr lang="es-MX" sz="2500" b="1" spc="-70" dirty="0">
                <a:latin typeface="Raleway" pitchFamily="2" charset="0"/>
              </a:rPr>
              <a:t>p</a:t>
            </a:r>
            <a:r>
              <a:rPr lang="es-MX" sz="2500" b="1" spc="-65" dirty="0">
                <a:latin typeface="Raleway" pitchFamily="2" charset="0"/>
              </a:rPr>
              <a:t>ons</a:t>
            </a:r>
            <a:r>
              <a:rPr lang="es-MX" sz="2500" b="1" dirty="0">
                <a:latin typeface="Raleway" pitchFamily="2" charset="0"/>
              </a:rPr>
              <a:t>a</a:t>
            </a:r>
            <a:r>
              <a:rPr lang="es-MX" sz="2500" b="1" spc="-65" dirty="0">
                <a:latin typeface="Raleway" pitchFamily="2" charset="0"/>
              </a:rPr>
              <a:t>b</a:t>
            </a:r>
            <a:r>
              <a:rPr lang="es-MX" sz="2500" b="1" spc="-70" dirty="0">
                <a:latin typeface="Raleway" pitchFamily="2" charset="0"/>
              </a:rPr>
              <a:t>l</a:t>
            </a:r>
            <a:r>
              <a:rPr lang="es-MX" sz="2500" b="1" dirty="0">
                <a:latin typeface="Raleway" pitchFamily="2" charset="0"/>
              </a:rPr>
              <a:t>es</a:t>
            </a:r>
            <a:r>
              <a:rPr lang="es-MX" sz="2500" b="1" spc="-75" dirty="0">
                <a:latin typeface="Raleway" pitchFamily="2" charset="0"/>
              </a:rPr>
              <a:t> </a:t>
            </a:r>
            <a:r>
              <a:rPr lang="es-MX" sz="2500" b="1" spc="-65" dirty="0">
                <a:latin typeface="Raleway" pitchFamily="2" charset="0"/>
              </a:rPr>
              <a:t>d</a:t>
            </a:r>
            <a:r>
              <a:rPr lang="es-MX" sz="2500" b="1" dirty="0">
                <a:latin typeface="Raleway" pitchFamily="2" charset="0"/>
              </a:rPr>
              <a:t>e </a:t>
            </a:r>
            <a:r>
              <a:rPr lang="es-MX" sz="2500" b="1" spc="-70" dirty="0">
                <a:latin typeface="Raleway" pitchFamily="2" charset="0"/>
              </a:rPr>
              <a:t>l</a:t>
            </a:r>
            <a:r>
              <a:rPr lang="es-MX" sz="2500" b="1" spc="-65" dirty="0">
                <a:latin typeface="Raleway" pitchFamily="2" charset="0"/>
              </a:rPr>
              <a:t>o</a:t>
            </a:r>
            <a:r>
              <a:rPr lang="es-MX" sz="2500" b="1" dirty="0">
                <a:latin typeface="Raleway" pitchFamily="2" charset="0"/>
              </a:rPr>
              <a:t>s</a:t>
            </a:r>
            <a:r>
              <a:rPr lang="es-MX" sz="2500" b="1" spc="-70" dirty="0">
                <a:latin typeface="Raleway" pitchFamily="2" charset="0"/>
              </a:rPr>
              <a:t> </a:t>
            </a:r>
            <a:r>
              <a:rPr lang="es-MX" sz="2500" b="1" dirty="0">
                <a:latin typeface="Raleway" pitchFamily="2" charset="0"/>
              </a:rPr>
              <a:t>f</a:t>
            </a:r>
            <a:r>
              <a:rPr lang="es-MX" sz="2500" b="1" spc="-80" dirty="0">
                <a:latin typeface="Raleway" pitchFamily="2" charset="0"/>
              </a:rPr>
              <a:t>o</a:t>
            </a:r>
            <a:r>
              <a:rPr lang="es-MX" sz="2500" b="1" spc="-65" dirty="0">
                <a:latin typeface="Raleway" pitchFamily="2" charset="0"/>
              </a:rPr>
              <a:t>ndo</a:t>
            </a:r>
            <a:r>
              <a:rPr lang="es-MX" sz="2500" b="1" dirty="0">
                <a:latin typeface="Raleway" pitchFamily="2" charset="0"/>
              </a:rPr>
              <a:t>s</a:t>
            </a:r>
            <a:r>
              <a:rPr lang="es-MX" sz="2500" b="1" spc="-65" dirty="0">
                <a:latin typeface="Raleway" pitchFamily="2" charset="0"/>
              </a:rPr>
              <a:t> </a:t>
            </a:r>
            <a:r>
              <a:rPr lang="es-MX" sz="2500" b="1" dirty="0">
                <a:latin typeface="Raleway" pitchFamily="2" charset="0"/>
              </a:rPr>
              <a:t>r</a:t>
            </a:r>
            <a:r>
              <a:rPr lang="es-MX" sz="2500" b="1" spc="5" dirty="0">
                <a:latin typeface="Raleway" pitchFamily="2" charset="0"/>
              </a:rPr>
              <a:t>e</a:t>
            </a:r>
            <a:r>
              <a:rPr lang="es-MX" sz="2500" b="1" spc="-65" dirty="0">
                <a:latin typeface="Raleway" pitchFamily="2" charset="0"/>
              </a:rPr>
              <a:t>vo</a:t>
            </a:r>
            <a:r>
              <a:rPr lang="es-MX" sz="2500" b="1" spc="-70" dirty="0">
                <a:latin typeface="Raleway" pitchFamily="2" charset="0"/>
              </a:rPr>
              <a:t>l</a:t>
            </a:r>
            <a:r>
              <a:rPr lang="es-MX" sz="2500" b="1" spc="-65" dirty="0">
                <a:latin typeface="Raleway" pitchFamily="2" charset="0"/>
              </a:rPr>
              <a:t>v</a:t>
            </a:r>
            <a:r>
              <a:rPr lang="es-MX" sz="2500" b="1" dirty="0">
                <a:latin typeface="Raleway" pitchFamily="2" charset="0"/>
              </a:rPr>
              <a:t>e</a:t>
            </a:r>
            <a:r>
              <a:rPr lang="es-MX" sz="2500" b="1" spc="-65" dirty="0">
                <a:latin typeface="Raleway" pitchFamily="2" charset="0"/>
              </a:rPr>
              <a:t>n</a:t>
            </a:r>
            <a:r>
              <a:rPr lang="es-MX" sz="2500" b="1" spc="-60" dirty="0">
                <a:latin typeface="Raleway" pitchFamily="2" charset="0"/>
              </a:rPr>
              <a:t>t</a:t>
            </a:r>
            <a:r>
              <a:rPr lang="es-MX" sz="2500" b="1" dirty="0">
                <a:latin typeface="Raleway" pitchFamily="2" charset="0"/>
              </a:rPr>
              <a:t>es</a:t>
            </a:r>
            <a:endParaRPr lang="es-MX" sz="2500" b="1" dirty="0">
              <a:latin typeface="Arial" panose="020B0604020202020204" pitchFamily="34" charset="0"/>
            </a:endParaRPr>
          </a:p>
          <a:p>
            <a:pPr eaLnBrk="0" hangingPunct="0">
              <a:spcBef>
                <a:spcPts val="95"/>
              </a:spcBef>
            </a:pPr>
            <a:r>
              <a:rPr lang="es-MX" sz="2500" dirty="0">
                <a:latin typeface="Raleway" pitchFamily="2" charset="0"/>
                <a:ea typeface="Times New Roman" panose="02020603050405020304" pitchFamily="18" charset="0"/>
              </a:rPr>
              <a:t> </a:t>
            </a:r>
            <a:endParaRPr lang="es-MX" sz="2500" dirty="0">
              <a:latin typeface="Times New Roman" panose="02020603050405020304" pitchFamily="18" charset="0"/>
              <a:ea typeface="Times New Roman" panose="02020603050405020304" pitchFamily="18" charset="0"/>
            </a:endParaRPr>
          </a:p>
          <a:p>
            <a:pPr marL="496570" marR="826135" algn="just" eaLnBrk="0" hangingPunct="0"/>
            <a:r>
              <a:rPr lang="es-MX" sz="2500" b="1" i="1" spc="5" dirty="0">
                <a:latin typeface="Raleway" pitchFamily="2" charset="0"/>
                <a:ea typeface="Times New Roman" panose="02020603050405020304" pitchFamily="18" charset="0"/>
              </a:rPr>
              <a:t>A</a:t>
            </a:r>
            <a:r>
              <a:rPr lang="es-MX" sz="2500" b="1" i="1" spc="-10" dirty="0">
                <a:latin typeface="Raleway" pitchFamily="2" charset="0"/>
                <a:ea typeface="Times New Roman" panose="02020603050405020304" pitchFamily="18" charset="0"/>
              </a:rPr>
              <a:t>r</a:t>
            </a:r>
            <a:r>
              <a:rPr lang="es-MX" sz="2500" b="1" i="1" dirty="0">
                <a:latin typeface="Raleway" pitchFamily="2" charset="0"/>
                <a:ea typeface="Times New Roman" panose="02020603050405020304" pitchFamily="18" charset="0"/>
              </a:rPr>
              <a:t>tíc</a:t>
            </a:r>
            <a:r>
              <a:rPr lang="es-MX" sz="2500" b="1" i="1" spc="-20" dirty="0">
                <a:latin typeface="Raleway" pitchFamily="2" charset="0"/>
                <a:ea typeface="Times New Roman" panose="02020603050405020304" pitchFamily="18" charset="0"/>
              </a:rPr>
              <a:t>u</a:t>
            </a:r>
            <a:r>
              <a:rPr lang="es-MX" sz="2500" b="1" i="1" dirty="0">
                <a:latin typeface="Raleway" pitchFamily="2" charset="0"/>
                <a:ea typeface="Times New Roman" panose="02020603050405020304" pitchFamily="18" charset="0"/>
              </a:rPr>
              <a:t>lo 4</a:t>
            </a:r>
            <a:r>
              <a:rPr lang="es-MX" sz="2500" b="1" i="1" spc="-15" dirty="0">
                <a:latin typeface="Raleway" pitchFamily="2" charset="0"/>
                <a:ea typeface="Times New Roman" panose="02020603050405020304" pitchFamily="18" charset="0"/>
              </a:rPr>
              <a:t>7</a:t>
            </a:r>
            <a:r>
              <a:rPr lang="es-MX" sz="2500" b="1" i="1" dirty="0">
                <a:latin typeface="Raleway" pitchFamily="2" charset="0"/>
                <a:ea typeface="Times New Roman" panose="02020603050405020304" pitchFamily="18" charset="0"/>
              </a:rPr>
              <a:t>.</a:t>
            </a:r>
            <a:r>
              <a:rPr lang="es-MX" sz="2500" b="1" i="1" spc="1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L</a:t>
            </a:r>
            <a:r>
              <a:rPr lang="es-MX" sz="2500" spc="-5" dirty="0">
                <a:latin typeface="Raleway" pitchFamily="2" charset="0"/>
                <a:ea typeface="Times New Roman" panose="02020603050405020304" pitchFamily="18" charset="0"/>
              </a:rPr>
              <a:t>a</a:t>
            </a:r>
            <a:r>
              <a:rPr lang="es-MX" sz="2500" dirty="0">
                <a:latin typeface="Raleway" pitchFamily="2" charset="0"/>
                <a:ea typeface="Times New Roman" panose="02020603050405020304" pitchFamily="18" charset="0"/>
              </a:rPr>
              <a:t>s</a:t>
            </a:r>
            <a:r>
              <a:rPr lang="es-MX" sz="2500" spc="-1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p</a:t>
            </a:r>
            <a:r>
              <a:rPr lang="es-MX" sz="2500" spc="-20"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rso</a:t>
            </a:r>
            <a:r>
              <a:rPr lang="es-MX" sz="2500" spc="-20"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as </a:t>
            </a:r>
            <a:r>
              <a:rPr lang="es-MX" sz="2500" spc="5" dirty="0">
                <a:latin typeface="Raleway" pitchFamily="2" charset="0"/>
                <a:ea typeface="Times New Roman" panose="02020603050405020304" pitchFamily="18" charset="0"/>
              </a:rPr>
              <a:t>r</a:t>
            </a:r>
            <a:r>
              <a:rPr lang="es-MX" sz="2500" dirty="0">
                <a:latin typeface="Raleway" pitchFamily="2" charset="0"/>
                <a:ea typeface="Times New Roman" panose="02020603050405020304" pitchFamily="18" charset="0"/>
              </a:rPr>
              <a:t>es</a:t>
            </a:r>
            <a:r>
              <a:rPr lang="es-MX" sz="2500" spc="-5" dirty="0">
                <a:latin typeface="Raleway" pitchFamily="2" charset="0"/>
                <a:ea typeface="Times New Roman" panose="02020603050405020304" pitchFamily="18" charset="0"/>
              </a:rPr>
              <a:t>p</a:t>
            </a:r>
            <a:r>
              <a:rPr lang="es-MX" sz="2500" dirty="0">
                <a:latin typeface="Raleway" pitchFamily="2" charset="0"/>
                <a:ea typeface="Times New Roman" panose="02020603050405020304" pitchFamily="18" charset="0"/>
              </a:rPr>
              <a:t>o</a:t>
            </a:r>
            <a:r>
              <a:rPr lang="es-MX" sz="2500" spc="-20"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sa</a:t>
            </a:r>
            <a:r>
              <a:rPr lang="es-MX" sz="2500" spc="-5" dirty="0">
                <a:latin typeface="Raleway" pitchFamily="2" charset="0"/>
                <a:ea typeface="Times New Roman" panose="02020603050405020304" pitchFamily="18" charset="0"/>
              </a:rPr>
              <a:t>b</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es de</a:t>
            </a:r>
            <a:r>
              <a:rPr lang="es-MX" sz="2500" spc="-10" dirty="0">
                <a:latin typeface="Raleway" pitchFamily="2" charset="0"/>
                <a:ea typeface="Times New Roman" panose="02020603050405020304" pitchFamily="18" charset="0"/>
              </a:rPr>
              <a:t> l</a:t>
            </a:r>
            <a:r>
              <a:rPr lang="es-MX" sz="2500" dirty="0">
                <a:latin typeface="Raleway" pitchFamily="2" charset="0"/>
                <a:ea typeface="Times New Roman" panose="02020603050405020304" pitchFamily="18" charset="0"/>
              </a:rPr>
              <a:t>os </a:t>
            </a:r>
            <a:r>
              <a:rPr lang="es-MX" sz="2500" spc="-15" dirty="0">
                <a:latin typeface="Raleway" pitchFamily="2" charset="0"/>
                <a:ea typeface="Times New Roman" panose="02020603050405020304" pitchFamily="18" charset="0"/>
              </a:rPr>
              <a:t>f</a:t>
            </a:r>
            <a:r>
              <a:rPr lang="es-MX" sz="2500" dirty="0">
                <a:latin typeface="Raleway" pitchFamily="2" charset="0"/>
                <a:ea typeface="Times New Roman" panose="02020603050405020304" pitchFamily="18" charset="0"/>
              </a:rPr>
              <a:t>o</a:t>
            </a:r>
            <a:r>
              <a:rPr lang="es-MX" sz="2500" spc="-5"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d</a:t>
            </a:r>
            <a:r>
              <a:rPr lang="es-MX" sz="2500" spc="-5" dirty="0">
                <a:latin typeface="Raleway" pitchFamily="2" charset="0"/>
                <a:ea typeface="Times New Roman" panose="02020603050405020304" pitchFamily="18" charset="0"/>
              </a:rPr>
              <a:t>o</a:t>
            </a:r>
            <a:r>
              <a:rPr lang="es-MX" sz="2500" dirty="0">
                <a:latin typeface="Raleway" pitchFamily="2" charset="0"/>
                <a:ea typeface="Times New Roman" panose="02020603050405020304" pitchFamily="18" charset="0"/>
              </a:rPr>
              <a:t>s</a:t>
            </a:r>
            <a:r>
              <a:rPr lang="es-MX" sz="2500" spc="5"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r</a:t>
            </a:r>
            <a:r>
              <a:rPr lang="es-MX" sz="2500" dirty="0">
                <a:latin typeface="Raleway" pitchFamily="2" charset="0"/>
                <a:ea typeface="Times New Roman" panose="02020603050405020304" pitchFamily="18" charset="0"/>
              </a:rPr>
              <a:t>ev</a:t>
            </a:r>
            <a:r>
              <a:rPr lang="es-MX" sz="2500" spc="-5" dirty="0">
                <a:latin typeface="Raleway" pitchFamily="2" charset="0"/>
                <a:ea typeface="Times New Roman" panose="02020603050405020304" pitchFamily="18" charset="0"/>
              </a:rPr>
              <a:t>o</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ve</a:t>
            </a:r>
            <a:r>
              <a:rPr lang="es-MX" sz="2500" spc="-5"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te</a:t>
            </a:r>
            <a:r>
              <a:rPr lang="es-MX" sz="2500" spc="-15" dirty="0">
                <a:latin typeface="Raleway" pitchFamily="2" charset="0"/>
                <a:ea typeface="Times New Roman" panose="02020603050405020304" pitchFamily="18" charset="0"/>
              </a:rPr>
              <a:t>s</a:t>
            </a:r>
            <a:r>
              <a:rPr lang="es-MX" sz="2500" spc="1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a:t>
            </a:r>
            <a:r>
              <a:rPr lang="es-MX" sz="2500" spc="-5" dirty="0">
                <a:latin typeface="Raleway" pitchFamily="2" charset="0"/>
                <a:ea typeface="Times New Roman" panose="02020603050405020304" pitchFamily="18" charset="0"/>
              </a:rPr>
              <a:t>e</a:t>
            </a:r>
            <a:r>
              <a:rPr lang="es-MX" sz="2500" spc="-15" dirty="0">
                <a:latin typeface="Raleway" pitchFamily="2" charset="0"/>
                <a:ea typeface="Times New Roman" panose="02020603050405020304" pitchFamily="18" charset="0"/>
              </a:rPr>
              <a:t>b</a:t>
            </a:r>
            <a:r>
              <a:rPr lang="es-MX" sz="2500" dirty="0">
                <a:latin typeface="Raleway" pitchFamily="2" charset="0"/>
                <a:ea typeface="Times New Roman" panose="02020603050405020304" pitchFamily="18" charset="0"/>
              </a:rPr>
              <a:t>erán:</a:t>
            </a:r>
          </a:p>
          <a:p>
            <a:pPr marL="496570" marR="826135" algn="just" eaLnBrk="0" hangingPunct="0"/>
            <a:endParaRPr lang="es-MX" sz="2500" dirty="0">
              <a:latin typeface="Arial" panose="020B0604020202020204" pitchFamily="34" charset="0"/>
              <a:ea typeface="Times New Roman" panose="02020603050405020304" pitchFamily="18" charset="0"/>
            </a:endParaRPr>
          </a:p>
          <a:p>
            <a:pPr marL="446088" indent="11113" algn="just" eaLnBrk="0" hangingPunct="0">
              <a:spcBef>
                <a:spcPts val="280"/>
              </a:spcBef>
              <a:tabLst>
                <a:tab pos="1524000" algn="l"/>
              </a:tabLst>
            </a:pPr>
            <a:r>
              <a:rPr lang="es-MX" sz="2500" b="1" dirty="0">
                <a:solidFill>
                  <a:schemeClr val="accent1">
                    <a:lumMod val="50000"/>
                  </a:schemeClr>
                </a:solidFill>
                <a:latin typeface="Raleway" pitchFamily="2" charset="0"/>
                <a:cs typeface="Calibri" panose="020F0502020204030204" pitchFamily="34" charset="0"/>
              </a:rPr>
              <a:t>vi. Reintegrar el fondo revolvente en los casos de separación del cargo o bien al cierre del ejercicio fiscal conforme a las fechas establecidas en los oficios de cierre que para tales fines emita la Secretaría de Gestión y Desarrollo.</a:t>
            </a:r>
          </a:p>
          <a:p>
            <a:pPr marR="100330" algn="just" eaLnBrk="0" hangingPunct="0">
              <a:lnSpc>
                <a:spcPct val="112000"/>
              </a:lnSpc>
              <a:spcBef>
                <a:spcPts val="190"/>
              </a:spcBef>
              <a:spcAft>
                <a:spcPts val="25"/>
              </a:spcAft>
              <a:buSzPts val="1100"/>
            </a:pPr>
            <a:endParaRPr lang="es-MX" sz="2200" spc="-5" dirty="0">
              <a:latin typeface="Arial" panose="020B0604020202020204" pitchFamily="34" charset="0"/>
              <a:ea typeface="Times New Roman" panose="02020603050405020304" pitchFamily="18" charset="0"/>
              <a:cs typeface="Arial" panose="020B0604020202020204" pitchFamily="34" charset="0"/>
            </a:endParaRPr>
          </a:p>
          <a:p>
            <a:r>
              <a:rPr lang="es-MX" sz="2200" dirty="0">
                <a:latin typeface="Times New Roman" panose="02020603050405020304" pitchFamily="18" charset="0"/>
                <a:ea typeface="Times New Roman" panose="02020603050405020304" pitchFamily="18" charset="0"/>
              </a:rPr>
              <a:t> </a:t>
            </a:r>
            <a:endParaRPr lang="es-MX" sz="2200" dirty="0">
              <a:latin typeface="Raleway" pitchFamily="2" charset="0"/>
              <a:ea typeface="Times New Roman" panose="02020603050405020304" pitchFamily="18" charset="0"/>
            </a:endParaRPr>
          </a:p>
          <a:p>
            <a:endParaRPr lang="es-MX" sz="1600" dirty="0">
              <a:latin typeface="Raleway" pitchFamily="2" charset="0"/>
              <a:ea typeface="Times New Roman" panose="02020603050405020304" pitchFamily="18" charset="0"/>
            </a:endParaRPr>
          </a:p>
          <a:p>
            <a:endParaRPr lang="es-MX" dirty="0">
              <a:latin typeface="Times New Roman" panose="02020603050405020304" pitchFamily="18" charset="0"/>
              <a:ea typeface="Times New Roman" panose="02020603050405020304" pitchFamily="18" charset="0"/>
            </a:endParaRPr>
          </a:p>
          <a:p>
            <a:pPr eaLnBrk="0" hangingPunct="0">
              <a:lnSpc>
                <a:spcPts val="1000"/>
              </a:lnSpc>
            </a:pPr>
            <a:r>
              <a:rPr lang="es-MX" dirty="0">
                <a:latin typeface="Raleway" pitchFamily="2" charset="0"/>
                <a:ea typeface="Times New Roman" panose="02020603050405020304" pitchFamily="18" charset="0"/>
              </a:rPr>
              <a:t> </a:t>
            </a:r>
          </a:p>
          <a:p>
            <a:r>
              <a:rPr lang="es-MX" dirty="0">
                <a:latin typeface="Raleway" pitchFamily="2" charset="0"/>
                <a:ea typeface="Times New Roman" panose="02020603050405020304" pitchFamily="18" charset="0"/>
              </a:rPr>
              <a:t> </a:t>
            </a:r>
          </a:p>
        </p:txBody>
      </p:sp>
    </p:spTree>
    <p:extLst>
      <p:ext uri="{BB962C8B-B14F-4D97-AF65-F5344CB8AC3E}">
        <p14:creationId xmlns:p14="http://schemas.microsoft.com/office/powerpoint/2010/main" val="7790288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6A240-78CC-B3C3-948B-A354D0EB6712}"/>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1F181564-B8E9-A231-0166-73610C023EA7}"/>
              </a:ext>
            </a:extLst>
          </p:cNvPr>
          <p:cNvSpPr txBox="1">
            <a:spLocks noGrp="1"/>
          </p:cNvSpPr>
          <p:nvPr>
            <p:ph type="title"/>
          </p:nvPr>
        </p:nvSpPr>
        <p:spPr>
          <a:prstGeom prst="rect">
            <a:avLst/>
          </a:prstGeom>
        </p:spPr>
        <p:txBody>
          <a:bodyPr vert="horz" wrap="square" lIns="0" tIns="12700" rIns="0" bIns="0" rtlCol="0">
            <a:spAutoFit/>
          </a:bodyPr>
          <a:lstStyle/>
          <a:p>
            <a:pPr marL="12700" algn="ctr">
              <a:lnSpc>
                <a:spcPct val="100000"/>
              </a:lnSpc>
              <a:spcBef>
                <a:spcPts val="100"/>
              </a:spcBef>
            </a:pPr>
            <a:r>
              <a:rPr lang="es-ES" spc="165" dirty="0"/>
              <a:t>ARTÍCULOS MODIFICADOS</a:t>
            </a:r>
            <a:endParaRPr spc="195" dirty="0"/>
          </a:p>
        </p:txBody>
      </p:sp>
      <p:sp>
        <p:nvSpPr>
          <p:cNvPr id="5" name="object 5">
            <a:extLst>
              <a:ext uri="{FF2B5EF4-FFF2-40B4-BE49-F238E27FC236}">
                <a16:creationId xmlns:a16="http://schemas.microsoft.com/office/drawing/2014/main" id="{85BA7ECB-A189-AE81-8CA1-A037050C660D}"/>
              </a:ext>
            </a:extLst>
          </p:cNvPr>
          <p:cNvSpPr/>
          <p:nvPr/>
        </p:nvSpPr>
        <p:spPr>
          <a:xfrm>
            <a:off x="6242398" y="9133199"/>
            <a:ext cx="3060065" cy="0"/>
          </a:xfrm>
          <a:custGeom>
            <a:avLst/>
            <a:gdLst/>
            <a:ahLst/>
            <a:cxnLst/>
            <a:rect l="l" t="t" r="r" b="b"/>
            <a:pathLst>
              <a:path w="3060065">
                <a:moveTo>
                  <a:pt x="3060001" y="0"/>
                </a:moveTo>
                <a:lnTo>
                  <a:pt x="0" y="0"/>
                </a:lnTo>
              </a:path>
            </a:pathLst>
          </a:custGeom>
          <a:ln w="6350">
            <a:solidFill>
              <a:srgbClr val="123358"/>
            </a:solidFill>
          </a:ln>
        </p:spPr>
        <p:txBody>
          <a:bodyPr wrap="square" lIns="0" tIns="0" rIns="0" bIns="0" rtlCol="0"/>
          <a:lstStyle/>
          <a:p>
            <a:endParaRPr/>
          </a:p>
        </p:txBody>
      </p:sp>
      <p:sp>
        <p:nvSpPr>
          <p:cNvPr id="40" name="object 40">
            <a:extLst>
              <a:ext uri="{FF2B5EF4-FFF2-40B4-BE49-F238E27FC236}">
                <a16:creationId xmlns:a16="http://schemas.microsoft.com/office/drawing/2014/main" id="{99AFEE37-EE1D-12AE-AEBA-A345C75C54C1}"/>
              </a:ext>
            </a:extLst>
          </p:cNvPr>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sp>
        <p:nvSpPr>
          <p:cNvPr id="4" name="Marcador de contenido 2">
            <a:extLst>
              <a:ext uri="{FF2B5EF4-FFF2-40B4-BE49-F238E27FC236}">
                <a16:creationId xmlns:a16="http://schemas.microsoft.com/office/drawing/2014/main" id="{6DC333C5-32D1-E7E7-E63D-FBA53C5DACB0}"/>
              </a:ext>
            </a:extLst>
          </p:cNvPr>
          <p:cNvSpPr txBox="1">
            <a:spLocks/>
          </p:cNvSpPr>
          <p:nvPr/>
        </p:nvSpPr>
        <p:spPr>
          <a:xfrm>
            <a:off x="1066800" y="1981200"/>
            <a:ext cx="12954000" cy="7151999"/>
          </a:xfrm>
          <a:prstGeom prst="rect">
            <a:avLst/>
          </a:prstGeom>
        </p:spPr>
        <p:txBody>
          <a:bodyPr wrap="square" lIns="0" tIns="0" rIns="0" bIns="0">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74295" algn="r" eaLnBrk="0" hangingPunct="0"/>
            <a:r>
              <a:rPr lang="es-MX" sz="2500" b="1" spc="-10" dirty="0">
                <a:latin typeface="Raleway" pitchFamily="2" charset="0"/>
              </a:rPr>
              <a:t>D</a:t>
            </a:r>
            <a:r>
              <a:rPr lang="es-MX" sz="2500" b="1" dirty="0">
                <a:latin typeface="Raleway" pitchFamily="2" charset="0"/>
              </a:rPr>
              <a:t>el</a:t>
            </a:r>
            <a:r>
              <a:rPr lang="es-MX" sz="2500" b="1" spc="-65" dirty="0">
                <a:latin typeface="Raleway" pitchFamily="2" charset="0"/>
              </a:rPr>
              <a:t> </a:t>
            </a:r>
            <a:r>
              <a:rPr lang="es-MX" sz="2500" b="1" spc="-60" dirty="0">
                <a:latin typeface="Raleway" pitchFamily="2" charset="0"/>
              </a:rPr>
              <a:t>r</a:t>
            </a:r>
            <a:r>
              <a:rPr lang="es-MX" sz="2500" b="1" dirty="0">
                <a:latin typeface="Raleway" pitchFamily="2" charset="0"/>
              </a:rPr>
              <a:t>e</a:t>
            </a:r>
            <a:r>
              <a:rPr lang="es-MX" sz="2500" b="1" spc="-65" dirty="0">
                <a:latin typeface="Raleway" pitchFamily="2" charset="0"/>
              </a:rPr>
              <a:t>g</a:t>
            </a:r>
            <a:r>
              <a:rPr lang="es-MX" sz="2500" b="1" spc="-70" dirty="0">
                <a:latin typeface="Raleway" pitchFamily="2" charset="0"/>
              </a:rPr>
              <a:t>i</a:t>
            </a:r>
            <a:r>
              <a:rPr lang="es-MX" sz="2500" b="1" spc="-65" dirty="0">
                <a:latin typeface="Raleway" pitchFamily="2" charset="0"/>
              </a:rPr>
              <a:t>s</a:t>
            </a:r>
            <a:r>
              <a:rPr lang="es-MX" sz="2500" b="1" spc="-60" dirty="0">
                <a:latin typeface="Raleway" pitchFamily="2" charset="0"/>
              </a:rPr>
              <a:t>tr</a:t>
            </a:r>
            <a:r>
              <a:rPr lang="es-MX" sz="2500" b="1" dirty="0">
                <a:latin typeface="Raleway" pitchFamily="2" charset="0"/>
              </a:rPr>
              <a:t>o</a:t>
            </a:r>
            <a:r>
              <a:rPr lang="es-MX" sz="2500" b="1" spc="-70" dirty="0">
                <a:latin typeface="Raleway" pitchFamily="2" charset="0"/>
              </a:rPr>
              <a:t> </a:t>
            </a:r>
            <a:r>
              <a:rPr lang="es-MX" sz="2500" b="1" spc="-65" dirty="0">
                <a:latin typeface="Raleway" pitchFamily="2" charset="0"/>
              </a:rPr>
              <a:t>d</a:t>
            </a:r>
            <a:r>
              <a:rPr lang="es-MX" sz="2500" b="1" dirty="0">
                <a:latin typeface="Raleway" pitchFamily="2" charset="0"/>
              </a:rPr>
              <a:t>e</a:t>
            </a:r>
            <a:r>
              <a:rPr lang="es-MX" sz="2500" b="1" spc="10" dirty="0">
                <a:latin typeface="Raleway" pitchFamily="2" charset="0"/>
              </a:rPr>
              <a:t> </a:t>
            </a:r>
            <a:r>
              <a:rPr lang="es-MX" sz="2500" b="1" spc="-65" dirty="0">
                <a:latin typeface="Raleway" pitchFamily="2" charset="0"/>
              </a:rPr>
              <a:t>g</a:t>
            </a:r>
            <a:r>
              <a:rPr lang="es-MX" sz="2500" b="1" spc="-20" dirty="0">
                <a:latin typeface="Raleway" pitchFamily="2" charset="0"/>
              </a:rPr>
              <a:t>a</a:t>
            </a:r>
            <a:r>
              <a:rPr lang="es-MX" sz="2500" b="1" spc="-65" dirty="0">
                <a:latin typeface="Raleway" pitchFamily="2" charset="0"/>
              </a:rPr>
              <a:t>s</a:t>
            </a:r>
            <a:r>
              <a:rPr lang="es-MX" sz="2500" b="1" spc="-60" dirty="0">
                <a:latin typeface="Raleway" pitchFamily="2" charset="0"/>
              </a:rPr>
              <a:t>t</a:t>
            </a:r>
            <a:r>
              <a:rPr lang="es-MX" sz="2500" b="1" spc="-65" dirty="0">
                <a:latin typeface="Raleway" pitchFamily="2" charset="0"/>
              </a:rPr>
              <a:t>os</a:t>
            </a:r>
            <a:endParaRPr lang="es-MX" sz="2500" b="1" dirty="0">
              <a:latin typeface="Arial" panose="020B0604020202020204" pitchFamily="34" charset="0"/>
            </a:endParaRPr>
          </a:p>
          <a:p>
            <a:pPr eaLnBrk="0" hangingPunct="0">
              <a:spcBef>
                <a:spcPts val="70"/>
              </a:spcBef>
            </a:pPr>
            <a:endParaRPr lang="es-MX" sz="2500" dirty="0">
              <a:latin typeface="Times New Roman" panose="02020603050405020304" pitchFamily="18" charset="0"/>
              <a:ea typeface="Times New Roman" panose="02020603050405020304" pitchFamily="18" charset="0"/>
            </a:endParaRPr>
          </a:p>
          <a:p>
            <a:pPr marL="496570" marR="76200" algn="just" eaLnBrk="0" hangingPunct="0"/>
            <a:r>
              <a:rPr lang="es-MX" sz="2500" b="1" i="1" spc="5" dirty="0">
                <a:latin typeface="Raleway" pitchFamily="2" charset="0"/>
                <a:ea typeface="Times New Roman" panose="02020603050405020304" pitchFamily="18" charset="0"/>
              </a:rPr>
              <a:t>A</a:t>
            </a:r>
            <a:r>
              <a:rPr lang="es-MX" sz="2500" b="1" i="1" spc="-10" dirty="0">
                <a:latin typeface="Raleway" pitchFamily="2" charset="0"/>
                <a:ea typeface="Times New Roman" panose="02020603050405020304" pitchFamily="18" charset="0"/>
              </a:rPr>
              <a:t>r</a:t>
            </a:r>
            <a:r>
              <a:rPr lang="es-MX" sz="2500" b="1" i="1" dirty="0">
                <a:latin typeface="Raleway" pitchFamily="2" charset="0"/>
                <a:ea typeface="Times New Roman" panose="02020603050405020304" pitchFamily="18" charset="0"/>
              </a:rPr>
              <a:t>tíc</a:t>
            </a:r>
            <a:r>
              <a:rPr lang="es-MX" sz="2500" b="1" i="1" spc="-20" dirty="0">
                <a:latin typeface="Raleway" pitchFamily="2" charset="0"/>
                <a:ea typeface="Times New Roman" panose="02020603050405020304" pitchFamily="18" charset="0"/>
              </a:rPr>
              <a:t>u</a:t>
            </a:r>
            <a:r>
              <a:rPr lang="es-MX" sz="2500" b="1" i="1" dirty="0">
                <a:latin typeface="Raleway" pitchFamily="2" charset="0"/>
                <a:ea typeface="Times New Roman" panose="02020603050405020304" pitchFamily="18" charset="0"/>
              </a:rPr>
              <a:t>lo</a:t>
            </a:r>
            <a:r>
              <a:rPr lang="es-MX" sz="2500" b="1" i="1" spc="240" dirty="0">
                <a:latin typeface="Raleway" pitchFamily="2" charset="0"/>
                <a:ea typeface="Times New Roman" panose="02020603050405020304" pitchFamily="18" charset="0"/>
              </a:rPr>
              <a:t> </a:t>
            </a:r>
            <a:r>
              <a:rPr lang="es-MX" sz="2500" b="1" i="1" dirty="0">
                <a:latin typeface="Raleway" pitchFamily="2" charset="0"/>
                <a:ea typeface="Times New Roman" panose="02020603050405020304" pitchFamily="18" charset="0"/>
              </a:rPr>
              <a:t>4</a:t>
            </a:r>
            <a:r>
              <a:rPr lang="es-MX" sz="2500" b="1" i="1" spc="-20" dirty="0">
                <a:latin typeface="Raleway" pitchFamily="2" charset="0"/>
                <a:ea typeface="Times New Roman" panose="02020603050405020304" pitchFamily="18" charset="0"/>
              </a:rPr>
              <a:t>9</a:t>
            </a:r>
            <a:r>
              <a:rPr lang="es-MX" sz="2500" b="1" i="1" dirty="0">
                <a:latin typeface="Raleway" pitchFamily="2" charset="0"/>
                <a:ea typeface="Times New Roman" panose="02020603050405020304" pitchFamily="18" charset="0"/>
              </a:rPr>
              <a:t>.</a:t>
            </a:r>
            <a:r>
              <a:rPr lang="es-MX" sz="2500" b="1" i="1" spc="240" dirty="0">
                <a:latin typeface="Raleway" pitchFamily="2" charset="0"/>
                <a:ea typeface="Times New Roman" panose="02020603050405020304" pitchFamily="18" charset="0"/>
              </a:rPr>
              <a:t> </a:t>
            </a:r>
            <a:r>
              <a:rPr lang="es-MX" sz="2500" spc="-5" dirty="0">
                <a:latin typeface="Raleway" pitchFamily="2" charset="0"/>
                <a:ea typeface="Times New Roman" panose="02020603050405020304" pitchFamily="18" charset="0"/>
              </a:rPr>
              <a:t>S</a:t>
            </a:r>
            <a:r>
              <a:rPr lang="es-MX" sz="2500" dirty="0">
                <a:latin typeface="Raleway" pitchFamily="2" charset="0"/>
                <a:ea typeface="Times New Roman" panose="02020603050405020304" pitchFamily="18" charset="0"/>
              </a:rPr>
              <a:t>erá</a:t>
            </a:r>
            <a:r>
              <a:rPr lang="es-MX" sz="2500" spc="23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r</a:t>
            </a:r>
            <a:r>
              <a:rPr lang="es-MX" sz="2500" spc="-15"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s</a:t>
            </a:r>
            <a:r>
              <a:rPr lang="es-MX" sz="2500" spc="-15" dirty="0">
                <a:latin typeface="Raleway" pitchFamily="2" charset="0"/>
                <a:ea typeface="Times New Roman" panose="02020603050405020304" pitchFamily="18" charset="0"/>
              </a:rPr>
              <a:t>p</a:t>
            </a:r>
            <a:r>
              <a:rPr lang="es-MX" sz="2500" dirty="0">
                <a:latin typeface="Raleway" pitchFamily="2" charset="0"/>
                <a:ea typeface="Times New Roman" panose="02020603050405020304" pitchFamily="18" charset="0"/>
              </a:rPr>
              <a:t>o</a:t>
            </a:r>
            <a:r>
              <a:rPr lang="es-MX" sz="2500" spc="-5"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sa</a:t>
            </a:r>
            <a:r>
              <a:rPr lang="es-MX" sz="2500" spc="-5" dirty="0">
                <a:latin typeface="Raleway" pitchFamily="2" charset="0"/>
                <a:ea typeface="Times New Roman" panose="02020603050405020304" pitchFamily="18" charset="0"/>
              </a:rPr>
              <a:t>b</a:t>
            </a:r>
            <a:r>
              <a:rPr lang="es-MX" sz="2500" spc="-10" dirty="0">
                <a:latin typeface="Raleway" pitchFamily="2" charset="0"/>
                <a:ea typeface="Times New Roman" panose="02020603050405020304" pitchFamily="18" charset="0"/>
              </a:rPr>
              <a:t>ili</a:t>
            </a:r>
            <a:r>
              <a:rPr lang="es-MX" sz="2500" dirty="0">
                <a:latin typeface="Raleway" pitchFamily="2" charset="0"/>
                <a:ea typeface="Times New Roman" panose="02020603050405020304" pitchFamily="18" charset="0"/>
              </a:rPr>
              <a:t>d</a:t>
            </a:r>
            <a:r>
              <a:rPr lang="es-MX" sz="2500" spc="-5" dirty="0">
                <a:latin typeface="Raleway" pitchFamily="2" charset="0"/>
                <a:ea typeface="Times New Roman" panose="02020603050405020304" pitchFamily="18" charset="0"/>
              </a:rPr>
              <a:t>a</a:t>
            </a:r>
            <a:r>
              <a:rPr lang="es-MX" sz="2500" dirty="0">
                <a:latin typeface="Raleway" pitchFamily="2" charset="0"/>
                <a:ea typeface="Times New Roman" panose="02020603050405020304" pitchFamily="18" charset="0"/>
              </a:rPr>
              <a:t>d</a:t>
            </a:r>
            <a:r>
              <a:rPr lang="es-MX" sz="2500" spc="24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de</a:t>
            </a:r>
            <a:r>
              <a:rPr lang="es-MX" sz="2500" spc="240"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os</a:t>
            </a:r>
            <a:r>
              <a:rPr lang="es-MX" sz="2500" spc="24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e</a:t>
            </a:r>
            <a:r>
              <a:rPr lang="es-MX" sz="2500" spc="-5" dirty="0">
                <a:latin typeface="Raleway" pitchFamily="2" charset="0"/>
                <a:ea typeface="Times New Roman" panose="02020603050405020304" pitchFamily="18" charset="0"/>
              </a:rPr>
              <a:t>n</a:t>
            </a:r>
            <a:r>
              <a:rPr lang="es-MX" sz="2500" spc="-10" dirty="0">
                <a:latin typeface="Raleway" pitchFamily="2" charset="0"/>
                <a:ea typeface="Times New Roman" panose="02020603050405020304" pitchFamily="18" charset="0"/>
              </a:rPr>
              <a:t>l</a:t>
            </a:r>
            <a:r>
              <a:rPr lang="es-MX" sz="2500" spc="-15" dirty="0">
                <a:latin typeface="Raleway" pitchFamily="2" charset="0"/>
                <a:ea typeface="Times New Roman" panose="02020603050405020304" pitchFamily="18" charset="0"/>
              </a:rPr>
              <a:t>a</a:t>
            </a:r>
            <a:r>
              <a:rPr lang="es-MX" sz="2500" dirty="0">
                <a:latin typeface="Raleway" pitchFamily="2" charset="0"/>
                <a:ea typeface="Times New Roman" panose="02020603050405020304" pitchFamily="18" charset="0"/>
              </a:rPr>
              <a:t>ces</a:t>
            </a:r>
            <a:r>
              <a:rPr lang="es-MX" sz="2500" spc="245" dirty="0">
                <a:latin typeface="Raleway" pitchFamily="2" charset="0"/>
                <a:ea typeface="Times New Roman" panose="02020603050405020304" pitchFamily="18" charset="0"/>
              </a:rPr>
              <a:t> </a:t>
            </a:r>
            <a:r>
              <a:rPr lang="es-MX" sz="2500" spc="-15" dirty="0">
                <a:latin typeface="Raleway" pitchFamily="2" charset="0"/>
                <a:ea typeface="Times New Roman" panose="02020603050405020304" pitchFamily="18" charset="0"/>
              </a:rPr>
              <a:t>y</a:t>
            </a:r>
            <a:r>
              <a:rPr lang="es-MX" sz="2500" dirty="0">
                <a:latin typeface="Raleway" pitchFamily="2" charset="0"/>
                <a:ea typeface="Times New Roman" panose="02020603050405020304" pitchFamily="18" charset="0"/>
              </a:rPr>
              <a:t>/o</a:t>
            </a:r>
            <a:r>
              <a:rPr lang="es-MX" sz="2500" spc="23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co</a:t>
            </a:r>
            <a:r>
              <a:rPr lang="es-MX" sz="2500" spc="-5" dirty="0">
                <a:latin typeface="Raleway" pitchFamily="2" charset="0"/>
                <a:ea typeface="Times New Roman" panose="02020603050405020304" pitchFamily="18" charset="0"/>
              </a:rPr>
              <a:t>o</a:t>
            </a:r>
            <a:r>
              <a:rPr lang="es-MX" sz="2500" dirty="0">
                <a:latin typeface="Raleway" pitchFamily="2" charset="0"/>
                <a:ea typeface="Times New Roman" panose="02020603050405020304" pitchFamily="18" charset="0"/>
              </a:rPr>
              <a:t>rd</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n</a:t>
            </a:r>
            <a:r>
              <a:rPr lang="es-MX" sz="2500" spc="-5" dirty="0">
                <a:latin typeface="Raleway" pitchFamily="2" charset="0"/>
                <a:ea typeface="Times New Roman" panose="02020603050405020304" pitchFamily="18" charset="0"/>
              </a:rPr>
              <a:t>a</a:t>
            </a:r>
            <a:r>
              <a:rPr lang="es-MX" sz="2500" dirty="0">
                <a:latin typeface="Raleway" pitchFamily="2" charset="0"/>
                <a:ea typeface="Times New Roman" panose="02020603050405020304" pitchFamily="18" charset="0"/>
              </a:rPr>
              <a:t>d</a:t>
            </a:r>
            <a:r>
              <a:rPr lang="es-MX" sz="2500" spc="-5" dirty="0">
                <a:latin typeface="Raleway" pitchFamily="2" charset="0"/>
                <a:ea typeface="Times New Roman" panose="02020603050405020304" pitchFamily="18" charset="0"/>
              </a:rPr>
              <a:t>o</a:t>
            </a:r>
            <a:r>
              <a:rPr lang="es-MX" sz="2500" dirty="0">
                <a:latin typeface="Raleway" pitchFamily="2" charset="0"/>
                <a:ea typeface="Times New Roman" panose="02020603050405020304" pitchFamily="18" charset="0"/>
              </a:rPr>
              <a:t>r</a:t>
            </a:r>
            <a:r>
              <a:rPr lang="es-MX" sz="2500" spc="-15"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s</a:t>
            </a:r>
            <a:r>
              <a:rPr lang="es-MX" sz="2500" spc="23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a</a:t>
            </a:r>
            <a:r>
              <a:rPr lang="es-MX" sz="2500" spc="-5" dirty="0">
                <a:latin typeface="Raleway" pitchFamily="2" charset="0"/>
                <a:ea typeface="Times New Roman" panose="02020603050405020304" pitchFamily="18" charset="0"/>
              </a:rPr>
              <a:t>d</a:t>
            </a:r>
            <a:r>
              <a:rPr lang="es-MX" sz="2500" dirty="0">
                <a:latin typeface="Raleway" pitchFamily="2" charset="0"/>
                <a:ea typeface="Times New Roman" panose="02020603050405020304" pitchFamily="18" charset="0"/>
              </a:rPr>
              <a:t>m</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n</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str</a:t>
            </a:r>
            <a:r>
              <a:rPr lang="es-MX" sz="2500" spc="-15" dirty="0">
                <a:latin typeface="Raleway" pitchFamily="2" charset="0"/>
                <a:ea typeface="Times New Roman" panose="02020603050405020304" pitchFamily="18" charset="0"/>
              </a:rPr>
              <a:t>a</a:t>
            </a:r>
            <a:r>
              <a:rPr lang="es-MX" sz="2500" dirty="0">
                <a:latin typeface="Raleway" pitchFamily="2" charset="0"/>
                <a:ea typeface="Times New Roman" panose="02020603050405020304" pitchFamily="18" charset="0"/>
              </a:rPr>
              <a:t>t</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vos…</a:t>
            </a:r>
          </a:p>
          <a:p>
            <a:pPr marL="496570" marR="76200" algn="just" eaLnBrk="0" hangingPunct="0"/>
            <a:r>
              <a:rPr lang="es-MX" sz="2500" dirty="0">
                <a:latin typeface="Raleway" pitchFamily="2" charset="0"/>
                <a:ea typeface="Times New Roman" panose="02020603050405020304" pitchFamily="18" charset="0"/>
              </a:rPr>
              <a:t>…</a:t>
            </a:r>
            <a:endParaRPr lang="es-MX" sz="2500" dirty="0">
              <a:latin typeface="Times New Roman" panose="02020603050405020304" pitchFamily="18" charset="0"/>
              <a:ea typeface="Times New Roman" panose="02020603050405020304" pitchFamily="18" charset="0"/>
            </a:endParaRPr>
          </a:p>
          <a:p>
            <a:pPr marL="494030" marR="100330" algn="just"/>
            <a:r>
              <a:rPr lang="es-MX" sz="2500" spc="-5" dirty="0">
                <a:latin typeface="Raleway" pitchFamily="2" charset="0"/>
                <a:ea typeface="Times New Roman" panose="02020603050405020304" pitchFamily="18" charset="0"/>
                <a:cs typeface="Arial" panose="020B0604020202020204" pitchFamily="34" charset="0"/>
              </a:rPr>
              <a:t>E</a:t>
            </a:r>
            <a:r>
              <a:rPr lang="es-MX" sz="2500" dirty="0">
                <a:latin typeface="Raleway" pitchFamily="2" charset="0"/>
                <a:ea typeface="Times New Roman" panose="02020603050405020304" pitchFamily="18" charset="0"/>
                <a:cs typeface="Arial" panose="020B0604020202020204" pitchFamily="34" charset="0"/>
              </a:rPr>
              <a:t>n</a:t>
            </a:r>
            <a:r>
              <a:rPr lang="es-MX" sz="2500" spc="-35" dirty="0">
                <a:latin typeface="Raleway" pitchFamily="2" charset="0"/>
                <a:ea typeface="Times New Roman" panose="02020603050405020304" pitchFamily="18" charset="0"/>
                <a:cs typeface="Arial" panose="020B0604020202020204" pitchFamily="34" charset="0"/>
              </a:rPr>
              <a:t> </a:t>
            </a:r>
            <a:r>
              <a:rPr lang="es-MX" sz="2500" spc="-10" dirty="0">
                <a:latin typeface="Raleway" pitchFamily="2" charset="0"/>
                <a:ea typeface="Times New Roman" panose="02020603050405020304" pitchFamily="18" charset="0"/>
                <a:cs typeface="Arial" panose="020B0604020202020204" pitchFamily="34" charset="0"/>
              </a:rPr>
              <a:t>l</a:t>
            </a:r>
            <a:r>
              <a:rPr lang="es-MX" sz="2500" dirty="0">
                <a:latin typeface="Raleway" pitchFamily="2" charset="0"/>
                <a:ea typeface="Times New Roman" panose="02020603050405020304" pitchFamily="18" charset="0"/>
                <a:cs typeface="Arial" panose="020B0604020202020204" pitchFamily="34" charset="0"/>
              </a:rPr>
              <a:t>os</a:t>
            </a:r>
            <a:r>
              <a:rPr lang="es-MX" sz="2500" spc="-35" dirty="0">
                <a:latin typeface="Raleway" pitchFamily="2" charset="0"/>
                <a:ea typeface="Times New Roman" panose="02020603050405020304" pitchFamily="18" charset="0"/>
                <a:cs typeface="Arial" panose="020B0604020202020204" pitchFamily="34" charset="0"/>
              </a:rPr>
              <a:t> </a:t>
            </a:r>
            <a:r>
              <a:rPr lang="es-MX" sz="2500" dirty="0">
                <a:latin typeface="Raleway" pitchFamily="2" charset="0"/>
                <a:ea typeface="Times New Roman" panose="02020603050405020304" pitchFamily="18" charset="0"/>
                <a:cs typeface="Arial" panose="020B0604020202020204" pitchFamily="34" charset="0"/>
              </a:rPr>
              <a:t>cas</a:t>
            </a:r>
            <a:r>
              <a:rPr lang="es-MX" sz="2500" spc="-5" dirty="0">
                <a:latin typeface="Raleway" pitchFamily="2" charset="0"/>
                <a:ea typeface="Times New Roman" panose="02020603050405020304" pitchFamily="18" charset="0"/>
                <a:cs typeface="Arial" panose="020B0604020202020204" pitchFamily="34" charset="0"/>
              </a:rPr>
              <a:t>o</a:t>
            </a:r>
            <a:r>
              <a:rPr lang="es-MX" sz="2500" dirty="0">
                <a:latin typeface="Raleway" pitchFamily="2" charset="0"/>
                <a:ea typeface="Times New Roman" panose="02020603050405020304" pitchFamily="18" charset="0"/>
                <a:cs typeface="Arial" panose="020B0604020202020204" pitchFamily="34" charset="0"/>
              </a:rPr>
              <a:t>s</a:t>
            </a:r>
            <a:r>
              <a:rPr lang="es-MX" sz="2500" spc="-30" dirty="0">
                <a:latin typeface="Raleway" pitchFamily="2" charset="0"/>
                <a:ea typeface="Times New Roman" panose="02020603050405020304" pitchFamily="18" charset="0"/>
                <a:cs typeface="Arial" panose="020B0604020202020204" pitchFamily="34" charset="0"/>
              </a:rPr>
              <a:t> </a:t>
            </a:r>
            <a:r>
              <a:rPr lang="es-MX" sz="2500" dirty="0">
                <a:latin typeface="Raleway" pitchFamily="2" charset="0"/>
                <a:ea typeface="Times New Roman" panose="02020603050405020304" pitchFamily="18" charset="0"/>
                <a:cs typeface="Arial" panose="020B0604020202020204" pitchFamily="34" charset="0"/>
              </a:rPr>
              <a:t>q</a:t>
            </a:r>
            <a:r>
              <a:rPr lang="es-MX" sz="2500" spc="-5" dirty="0">
                <a:latin typeface="Raleway" pitchFamily="2" charset="0"/>
                <a:ea typeface="Times New Roman" panose="02020603050405020304" pitchFamily="18" charset="0"/>
                <a:cs typeface="Arial" panose="020B0604020202020204" pitchFamily="34" charset="0"/>
              </a:rPr>
              <a:t>u</a:t>
            </a:r>
            <a:r>
              <a:rPr lang="es-MX" sz="2500" dirty="0">
                <a:latin typeface="Raleway" pitchFamily="2" charset="0"/>
                <a:ea typeface="Times New Roman" panose="02020603050405020304" pitchFamily="18" charset="0"/>
                <a:cs typeface="Arial" panose="020B0604020202020204" pitchFamily="34" charset="0"/>
              </a:rPr>
              <a:t>e</a:t>
            </a:r>
            <a:r>
              <a:rPr lang="es-MX" sz="2500" spc="-45" dirty="0">
                <a:latin typeface="Raleway" pitchFamily="2" charset="0"/>
                <a:ea typeface="Times New Roman" panose="02020603050405020304" pitchFamily="18" charset="0"/>
                <a:cs typeface="Arial" panose="020B0604020202020204" pitchFamily="34" charset="0"/>
              </a:rPr>
              <a:t> </a:t>
            </a:r>
            <a:r>
              <a:rPr lang="es-MX" sz="2500" dirty="0">
                <a:latin typeface="Raleway" pitchFamily="2" charset="0"/>
                <a:ea typeface="Times New Roman" panose="02020603050405020304" pitchFamily="18" charset="0"/>
                <a:cs typeface="Arial" panose="020B0604020202020204" pitchFamily="34" charset="0"/>
              </a:rPr>
              <a:t>p</a:t>
            </a:r>
            <a:r>
              <a:rPr lang="es-MX" sz="2500" spc="-5" dirty="0">
                <a:latin typeface="Raleway" pitchFamily="2" charset="0"/>
                <a:ea typeface="Times New Roman" panose="02020603050405020304" pitchFamily="18" charset="0"/>
                <a:cs typeface="Arial" panose="020B0604020202020204" pitchFamily="34" charset="0"/>
              </a:rPr>
              <a:t>o</a:t>
            </a:r>
            <a:r>
              <a:rPr lang="es-MX" sz="2500" dirty="0">
                <a:latin typeface="Raleway" pitchFamily="2" charset="0"/>
                <a:ea typeface="Times New Roman" panose="02020603050405020304" pitchFamily="18" charset="0"/>
                <a:cs typeface="Arial" panose="020B0604020202020204" pitchFamily="34" charset="0"/>
              </a:rPr>
              <a:t>r</a:t>
            </a:r>
            <a:r>
              <a:rPr lang="es-MX" sz="2500" spc="-40" dirty="0">
                <a:latin typeface="Raleway" pitchFamily="2" charset="0"/>
                <a:ea typeface="Times New Roman" panose="02020603050405020304" pitchFamily="18" charset="0"/>
                <a:cs typeface="Arial" panose="020B0604020202020204" pitchFamily="34" charset="0"/>
              </a:rPr>
              <a:t> </a:t>
            </a:r>
            <a:r>
              <a:rPr lang="es-MX" sz="2500" dirty="0">
                <a:latin typeface="Raleway" pitchFamily="2" charset="0"/>
                <a:ea typeface="Times New Roman" panose="02020603050405020304" pitchFamily="18" charset="0"/>
                <a:cs typeface="Arial" panose="020B0604020202020204" pitchFamily="34" charset="0"/>
              </a:rPr>
              <a:t>ca</a:t>
            </a:r>
            <a:r>
              <a:rPr lang="es-MX" sz="2500" spc="-20" dirty="0">
                <a:latin typeface="Raleway" pitchFamily="2" charset="0"/>
                <a:ea typeface="Times New Roman" panose="02020603050405020304" pitchFamily="18" charset="0"/>
                <a:cs typeface="Arial" panose="020B0604020202020204" pitchFamily="34" charset="0"/>
              </a:rPr>
              <a:t>u</a:t>
            </a:r>
            <a:r>
              <a:rPr lang="es-MX" sz="2500" dirty="0">
                <a:latin typeface="Raleway" pitchFamily="2" charset="0"/>
                <a:ea typeface="Times New Roman" panose="02020603050405020304" pitchFamily="18" charset="0"/>
                <a:cs typeface="Arial" panose="020B0604020202020204" pitchFamily="34" charset="0"/>
              </a:rPr>
              <a:t>sas</a:t>
            </a:r>
            <a:r>
              <a:rPr lang="es-MX" sz="2500" spc="-35" dirty="0">
                <a:latin typeface="Raleway" pitchFamily="2" charset="0"/>
                <a:ea typeface="Times New Roman" panose="02020603050405020304" pitchFamily="18" charset="0"/>
                <a:cs typeface="Arial" panose="020B0604020202020204" pitchFamily="34" charset="0"/>
              </a:rPr>
              <a:t> </a:t>
            </a:r>
            <a:r>
              <a:rPr lang="es-MX" sz="2500" dirty="0">
                <a:latin typeface="Raleway" pitchFamily="2" charset="0"/>
                <a:ea typeface="Times New Roman" panose="02020603050405020304" pitchFamily="18" charset="0"/>
                <a:cs typeface="Arial" panose="020B0604020202020204" pitchFamily="34" charset="0"/>
              </a:rPr>
              <a:t>no</a:t>
            </a:r>
            <a:r>
              <a:rPr lang="es-MX" sz="2500" spc="-35" dirty="0">
                <a:latin typeface="Raleway" pitchFamily="2" charset="0"/>
                <a:ea typeface="Times New Roman" panose="02020603050405020304" pitchFamily="18" charset="0"/>
                <a:cs typeface="Arial" panose="020B0604020202020204" pitchFamily="34" charset="0"/>
              </a:rPr>
              <a:t> </a:t>
            </a:r>
            <a:r>
              <a:rPr lang="es-MX" sz="2500" spc="-10" dirty="0">
                <a:latin typeface="Raleway" pitchFamily="2" charset="0"/>
                <a:ea typeface="Times New Roman" panose="02020603050405020304" pitchFamily="18" charset="0"/>
                <a:cs typeface="Arial" panose="020B0604020202020204" pitchFamily="34" charset="0"/>
              </a:rPr>
              <a:t>i</a:t>
            </a:r>
            <a:r>
              <a:rPr lang="es-MX" sz="2500" dirty="0">
                <a:latin typeface="Raleway" pitchFamily="2" charset="0"/>
                <a:ea typeface="Times New Roman" panose="02020603050405020304" pitchFamily="18" charset="0"/>
                <a:cs typeface="Arial" panose="020B0604020202020204" pitchFamily="34" charset="0"/>
              </a:rPr>
              <a:t>mp</a:t>
            </a:r>
            <a:r>
              <a:rPr lang="es-MX" sz="2500" spc="-20" dirty="0">
                <a:latin typeface="Raleway" pitchFamily="2" charset="0"/>
                <a:ea typeface="Times New Roman" panose="02020603050405020304" pitchFamily="18" charset="0"/>
                <a:cs typeface="Arial" panose="020B0604020202020204" pitchFamily="34" charset="0"/>
              </a:rPr>
              <a:t>u</a:t>
            </a:r>
            <a:r>
              <a:rPr lang="es-MX" sz="2500" dirty="0">
                <a:latin typeface="Raleway" pitchFamily="2" charset="0"/>
                <a:ea typeface="Times New Roman" panose="02020603050405020304" pitchFamily="18" charset="0"/>
                <a:cs typeface="Arial" panose="020B0604020202020204" pitchFamily="34" charset="0"/>
              </a:rPr>
              <a:t>ta</a:t>
            </a:r>
            <a:r>
              <a:rPr lang="es-MX" sz="2500" spc="-5" dirty="0">
                <a:latin typeface="Raleway" pitchFamily="2" charset="0"/>
                <a:ea typeface="Times New Roman" panose="02020603050405020304" pitchFamily="18" charset="0"/>
                <a:cs typeface="Arial" panose="020B0604020202020204" pitchFamily="34" charset="0"/>
              </a:rPr>
              <a:t>b</a:t>
            </a:r>
            <a:r>
              <a:rPr lang="es-MX" sz="2500" spc="-10" dirty="0">
                <a:latin typeface="Raleway" pitchFamily="2" charset="0"/>
                <a:ea typeface="Times New Roman" panose="02020603050405020304" pitchFamily="18" charset="0"/>
                <a:cs typeface="Arial" panose="020B0604020202020204" pitchFamily="34" charset="0"/>
              </a:rPr>
              <a:t>l</a:t>
            </a:r>
            <a:r>
              <a:rPr lang="es-MX" sz="2500" dirty="0">
                <a:latin typeface="Raleway" pitchFamily="2" charset="0"/>
                <a:ea typeface="Times New Roman" panose="02020603050405020304" pitchFamily="18" charset="0"/>
                <a:cs typeface="Arial" panose="020B0604020202020204" pitchFamily="34" charset="0"/>
              </a:rPr>
              <a:t>es</a:t>
            </a:r>
            <a:r>
              <a:rPr lang="es-MX" sz="2500" spc="-35" dirty="0">
                <a:latin typeface="Raleway" pitchFamily="2" charset="0"/>
                <a:ea typeface="Times New Roman" panose="02020603050405020304" pitchFamily="18" charset="0"/>
                <a:cs typeface="Arial" panose="020B0604020202020204" pitchFamily="34" charset="0"/>
              </a:rPr>
              <a:t> </a:t>
            </a:r>
            <a:r>
              <a:rPr lang="es-MX" sz="2500" dirty="0">
                <a:latin typeface="Raleway" pitchFamily="2" charset="0"/>
                <a:ea typeface="Times New Roman" panose="02020603050405020304" pitchFamily="18" charset="0"/>
                <a:cs typeface="Arial" panose="020B0604020202020204" pitchFamily="34" charset="0"/>
              </a:rPr>
              <a:t>a</a:t>
            </a:r>
            <a:r>
              <a:rPr lang="es-MX" sz="2500" spc="-45" dirty="0">
                <a:latin typeface="Raleway" pitchFamily="2" charset="0"/>
                <a:ea typeface="Times New Roman" panose="02020603050405020304" pitchFamily="18" charset="0"/>
                <a:cs typeface="Arial" panose="020B0604020202020204" pitchFamily="34" charset="0"/>
              </a:rPr>
              <a:t> </a:t>
            </a:r>
            <a:r>
              <a:rPr lang="es-MX" sz="2500" spc="-10" dirty="0">
                <a:latin typeface="Raleway" pitchFamily="2" charset="0"/>
                <a:ea typeface="Times New Roman" panose="02020603050405020304" pitchFamily="18" charset="0"/>
                <a:cs typeface="Arial" panose="020B0604020202020204" pitchFamily="34" charset="0"/>
              </a:rPr>
              <a:t>l</a:t>
            </a:r>
            <a:r>
              <a:rPr lang="es-MX" sz="2500" dirty="0">
                <a:latin typeface="Raleway" pitchFamily="2" charset="0"/>
                <a:ea typeface="Times New Roman" panose="02020603050405020304" pitchFamily="18" charset="0"/>
                <a:cs typeface="Arial" panose="020B0604020202020204" pitchFamily="34" charset="0"/>
              </a:rPr>
              <a:t>os</a:t>
            </a:r>
            <a:r>
              <a:rPr lang="es-MX" sz="2500" spc="-35" dirty="0">
                <a:latin typeface="Raleway" pitchFamily="2" charset="0"/>
                <a:ea typeface="Times New Roman" panose="02020603050405020304" pitchFamily="18" charset="0"/>
                <a:cs typeface="Arial" panose="020B0604020202020204" pitchFamily="34" charset="0"/>
              </a:rPr>
              <a:t> </a:t>
            </a:r>
            <a:r>
              <a:rPr lang="es-MX" sz="2500" spc="-15" dirty="0">
                <a:latin typeface="Raleway" pitchFamily="2" charset="0"/>
                <a:ea typeface="Times New Roman" panose="02020603050405020304" pitchFamily="18" charset="0"/>
                <a:cs typeface="Arial" panose="020B0604020202020204" pitchFamily="34" charset="0"/>
              </a:rPr>
              <a:t>e</a:t>
            </a:r>
            <a:r>
              <a:rPr lang="es-MX" sz="2500" dirty="0">
                <a:latin typeface="Raleway" pitchFamily="2" charset="0"/>
                <a:ea typeface="Times New Roman" panose="02020603050405020304" pitchFamily="18" charset="0"/>
                <a:cs typeface="Arial" panose="020B0604020202020204" pitchFamily="34" charset="0"/>
              </a:rPr>
              <a:t>n</a:t>
            </a:r>
            <a:r>
              <a:rPr lang="es-MX" sz="2500" spc="-10" dirty="0">
                <a:latin typeface="Raleway" pitchFamily="2" charset="0"/>
                <a:ea typeface="Times New Roman" panose="02020603050405020304" pitchFamily="18" charset="0"/>
                <a:cs typeface="Arial" panose="020B0604020202020204" pitchFamily="34" charset="0"/>
              </a:rPr>
              <a:t>l</a:t>
            </a:r>
            <a:r>
              <a:rPr lang="es-MX" sz="2500" dirty="0">
                <a:latin typeface="Raleway" pitchFamily="2" charset="0"/>
                <a:ea typeface="Times New Roman" panose="02020603050405020304" pitchFamily="18" charset="0"/>
                <a:cs typeface="Arial" panose="020B0604020202020204" pitchFamily="34" charset="0"/>
              </a:rPr>
              <a:t>ac</a:t>
            </a:r>
            <a:r>
              <a:rPr lang="es-MX" sz="2500" spc="-5" dirty="0">
                <a:latin typeface="Raleway" pitchFamily="2" charset="0"/>
                <a:ea typeface="Times New Roman" panose="02020603050405020304" pitchFamily="18" charset="0"/>
                <a:cs typeface="Arial" panose="020B0604020202020204" pitchFamily="34" charset="0"/>
              </a:rPr>
              <a:t>e</a:t>
            </a:r>
            <a:r>
              <a:rPr lang="es-MX" sz="2500" dirty="0">
                <a:latin typeface="Raleway" pitchFamily="2" charset="0"/>
                <a:ea typeface="Times New Roman" panose="02020603050405020304" pitchFamily="18" charset="0"/>
                <a:cs typeface="Arial" panose="020B0604020202020204" pitchFamily="34" charset="0"/>
              </a:rPr>
              <a:t>s</a:t>
            </a:r>
            <a:r>
              <a:rPr lang="es-MX" sz="2500" spc="-30" dirty="0">
                <a:latin typeface="Raleway" pitchFamily="2" charset="0"/>
                <a:ea typeface="Times New Roman" panose="02020603050405020304" pitchFamily="18" charset="0"/>
                <a:cs typeface="Arial" panose="020B0604020202020204" pitchFamily="34" charset="0"/>
              </a:rPr>
              <a:t> </a:t>
            </a:r>
            <a:r>
              <a:rPr lang="es-MX" sz="2500" dirty="0">
                <a:latin typeface="Raleway" pitchFamily="2" charset="0"/>
                <a:ea typeface="Times New Roman" panose="02020603050405020304" pitchFamily="18" charset="0"/>
                <a:cs typeface="Arial" panose="020B0604020202020204" pitchFamily="34" charset="0"/>
              </a:rPr>
              <a:t>y/o</a:t>
            </a:r>
            <a:r>
              <a:rPr lang="es-MX" sz="2500" spc="-45" dirty="0">
                <a:latin typeface="Raleway" pitchFamily="2" charset="0"/>
                <a:ea typeface="Times New Roman" panose="02020603050405020304" pitchFamily="18" charset="0"/>
                <a:cs typeface="Arial" panose="020B0604020202020204" pitchFamily="34" charset="0"/>
              </a:rPr>
              <a:t> </a:t>
            </a:r>
            <a:r>
              <a:rPr lang="es-MX" sz="2500" dirty="0">
                <a:latin typeface="Raleway" pitchFamily="2" charset="0"/>
                <a:ea typeface="Times New Roman" panose="02020603050405020304" pitchFamily="18" charset="0"/>
                <a:cs typeface="Arial" panose="020B0604020202020204" pitchFamily="34" charset="0"/>
              </a:rPr>
              <a:t>co</a:t>
            </a:r>
            <a:r>
              <a:rPr lang="es-MX" sz="2500" spc="-5" dirty="0">
                <a:latin typeface="Raleway" pitchFamily="2" charset="0"/>
                <a:ea typeface="Times New Roman" panose="02020603050405020304" pitchFamily="18" charset="0"/>
                <a:cs typeface="Arial" panose="020B0604020202020204" pitchFamily="34" charset="0"/>
              </a:rPr>
              <a:t>o</a:t>
            </a:r>
            <a:r>
              <a:rPr lang="es-MX" sz="2500" dirty="0">
                <a:latin typeface="Raleway" pitchFamily="2" charset="0"/>
                <a:ea typeface="Times New Roman" panose="02020603050405020304" pitchFamily="18" charset="0"/>
                <a:cs typeface="Arial" panose="020B0604020202020204" pitchFamily="34" charset="0"/>
              </a:rPr>
              <a:t>rd</a:t>
            </a:r>
            <a:r>
              <a:rPr lang="es-MX" sz="2500" spc="-10" dirty="0">
                <a:latin typeface="Raleway" pitchFamily="2" charset="0"/>
                <a:ea typeface="Times New Roman" panose="02020603050405020304" pitchFamily="18" charset="0"/>
                <a:cs typeface="Arial" panose="020B0604020202020204" pitchFamily="34" charset="0"/>
              </a:rPr>
              <a:t>i</a:t>
            </a:r>
            <a:r>
              <a:rPr lang="es-MX" sz="2500" dirty="0">
                <a:latin typeface="Raleway" pitchFamily="2" charset="0"/>
                <a:ea typeface="Times New Roman" panose="02020603050405020304" pitchFamily="18" charset="0"/>
                <a:cs typeface="Arial" panose="020B0604020202020204" pitchFamily="34" charset="0"/>
              </a:rPr>
              <a:t>n</a:t>
            </a:r>
            <a:r>
              <a:rPr lang="es-MX" sz="2500" spc="-5" dirty="0">
                <a:latin typeface="Raleway" pitchFamily="2" charset="0"/>
                <a:ea typeface="Times New Roman" panose="02020603050405020304" pitchFamily="18" charset="0"/>
                <a:cs typeface="Arial" panose="020B0604020202020204" pitchFamily="34" charset="0"/>
              </a:rPr>
              <a:t>a</a:t>
            </a:r>
            <a:r>
              <a:rPr lang="es-MX" sz="2500" dirty="0">
                <a:latin typeface="Raleway" pitchFamily="2" charset="0"/>
                <a:ea typeface="Times New Roman" panose="02020603050405020304" pitchFamily="18" charset="0"/>
                <a:cs typeface="Arial" panose="020B0604020202020204" pitchFamily="34" charset="0"/>
              </a:rPr>
              <a:t>d</a:t>
            </a:r>
            <a:r>
              <a:rPr lang="es-MX" sz="2500" spc="-5" dirty="0">
                <a:latin typeface="Raleway" pitchFamily="2" charset="0"/>
                <a:ea typeface="Times New Roman" panose="02020603050405020304" pitchFamily="18" charset="0"/>
                <a:cs typeface="Arial" panose="020B0604020202020204" pitchFamily="34" charset="0"/>
              </a:rPr>
              <a:t>o</a:t>
            </a:r>
            <a:r>
              <a:rPr lang="es-MX" sz="2500" dirty="0">
                <a:latin typeface="Raleway" pitchFamily="2" charset="0"/>
                <a:ea typeface="Times New Roman" panose="02020603050405020304" pitchFamily="18" charset="0"/>
                <a:cs typeface="Arial" panose="020B0604020202020204" pitchFamily="34" charset="0"/>
              </a:rPr>
              <a:t>r</a:t>
            </a:r>
            <a:r>
              <a:rPr lang="es-MX" sz="2500" spc="-15" dirty="0">
                <a:latin typeface="Raleway" pitchFamily="2" charset="0"/>
                <a:ea typeface="Times New Roman" panose="02020603050405020304" pitchFamily="18" charset="0"/>
                <a:cs typeface="Arial" panose="020B0604020202020204" pitchFamily="34" charset="0"/>
              </a:rPr>
              <a:t>e</a:t>
            </a:r>
            <a:r>
              <a:rPr lang="es-MX" sz="2500" dirty="0">
                <a:latin typeface="Raleway" pitchFamily="2" charset="0"/>
                <a:ea typeface="Times New Roman" panose="02020603050405020304" pitchFamily="18" charset="0"/>
                <a:cs typeface="Arial" panose="020B0604020202020204" pitchFamily="34" charset="0"/>
              </a:rPr>
              <a:t>s</a:t>
            </a:r>
            <a:r>
              <a:rPr lang="es-MX" sz="2500" spc="-45" dirty="0">
                <a:latin typeface="Raleway" pitchFamily="2" charset="0"/>
                <a:ea typeface="Times New Roman" panose="02020603050405020304" pitchFamily="18" charset="0"/>
                <a:cs typeface="Arial" panose="020B0604020202020204" pitchFamily="34" charset="0"/>
              </a:rPr>
              <a:t> </a:t>
            </a:r>
            <a:r>
              <a:rPr lang="es-MX" sz="2500" dirty="0">
                <a:latin typeface="Raleway" pitchFamily="2" charset="0"/>
                <a:ea typeface="Times New Roman" panose="02020603050405020304" pitchFamily="18" charset="0"/>
                <a:cs typeface="Arial" panose="020B0604020202020204" pitchFamily="34" charset="0"/>
              </a:rPr>
              <a:t>a</a:t>
            </a:r>
            <a:r>
              <a:rPr lang="es-MX" sz="2500" spc="-5" dirty="0">
                <a:latin typeface="Raleway" pitchFamily="2" charset="0"/>
                <a:ea typeface="Times New Roman" panose="02020603050405020304" pitchFamily="18" charset="0"/>
                <a:cs typeface="Arial" panose="020B0604020202020204" pitchFamily="34" charset="0"/>
              </a:rPr>
              <a:t>d</a:t>
            </a:r>
            <a:r>
              <a:rPr lang="es-MX" sz="2500" dirty="0">
                <a:latin typeface="Raleway" pitchFamily="2" charset="0"/>
                <a:ea typeface="Times New Roman" panose="02020603050405020304" pitchFamily="18" charset="0"/>
                <a:cs typeface="Arial" panose="020B0604020202020204" pitchFamily="34" charset="0"/>
              </a:rPr>
              <a:t>m</a:t>
            </a:r>
            <a:r>
              <a:rPr lang="es-MX" sz="2500" spc="-10" dirty="0">
                <a:latin typeface="Raleway" pitchFamily="2" charset="0"/>
                <a:ea typeface="Times New Roman" panose="02020603050405020304" pitchFamily="18" charset="0"/>
                <a:cs typeface="Arial" panose="020B0604020202020204" pitchFamily="34" charset="0"/>
              </a:rPr>
              <a:t>i</a:t>
            </a:r>
            <a:r>
              <a:rPr lang="es-MX" sz="2500" dirty="0">
                <a:latin typeface="Raleway" pitchFamily="2" charset="0"/>
                <a:ea typeface="Times New Roman" panose="02020603050405020304" pitchFamily="18" charset="0"/>
                <a:cs typeface="Arial" panose="020B0604020202020204" pitchFamily="34" charset="0"/>
              </a:rPr>
              <a:t>n</a:t>
            </a:r>
            <a:r>
              <a:rPr lang="es-MX" sz="2500" spc="-10" dirty="0">
                <a:latin typeface="Raleway" pitchFamily="2" charset="0"/>
                <a:ea typeface="Times New Roman" panose="02020603050405020304" pitchFamily="18" charset="0"/>
                <a:cs typeface="Arial" panose="020B0604020202020204" pitchFamily="34" charset="0"/>
              </a:rPr>
              <a:t>i</a:t>
            </a:r>
            <a:r>
              <a:rPr lang="es-MX" sz="2500" dirty="0">
                <a:latin typeface="Raleway" pitchFamily="2" charset="0"/>
                <a:ea typeface="Times New Roman" panose="02020603050405020304" pitchFamily="18" charset="0"/>
                <a:cs typeface="Arial" panose="020B0604020202020204" pitchFamily="34" charset="0"/>
              </a:rPr>
              <a:t>st</a:t>
            </a:r>
            <a:r>
              <a:rPr lang="es-MX" sz="2500" spc="-10" dirty="0">
                <a:latin typeface="Raleway" pitchFamily="2" charset="0"/>
                <a:ea typeface="Times New Roman" panose="02020603050405020304" pitchFamily="18" charset="0"/>
                <a:cs typeface="Arial" panose="020B0604020202020204" pitchFamily="34" charset="0"/>
              </a:rPr>
              <a:t>r</a:t>
            </a:r>
            <a:r>
              <a:rPr lang="es-MX" sz="2500" dirty="0">
                <a:latin typeface="Raleway" pitchFamily="2" charset="0"/>
                <a:ea typeface="Times New Roman" panose="02020603050405020304" pitchFamily="18" charset="0"/>
                <a:cs typeface="Arial" panose="020B0604020202020204" pitchFamily="34" charset="0"/>
              </a:rPr>
              <a:t>ativ</a:t>
            </a:r>
            <a:r>
              <a:rPr lang="es-MX" sz="2500" spc="-5" dirty="0">
                <a:latin typeface="Raleway" pitchFamily="2" charset="0"/>
                <a:ea typeface="Times New Roman" panose="02020603050405020304" pitchFamily="18" charset="0"/>
                <a:cs typeface="Arial" panose="020B0604020202020204" pitchFamily="34" charset="0"/>
              </a:rPr>
              <a:t>o</a:t>
            </a:r>
            <a:r>
              <a:rPr lang="es-MX" sz="2500" dirty="0">
                <a:latin typeface="Raleway" pitchFamily="2" charset="0"/>
                <a:ea typeface="Times New Roman" panose="02020603050405020304" pitchFamily="18" charset="0"/>
                <a:cs typeface="Arial" panose="020B0604020202020204" pitchFamily="34" charset="0"/>
              </a:rPr>
              <a:t>s no</a:t>
            </a:r>
            <a:r>
              <a:rPr lang="es-MX" sz="2500" spc="70" dirty="0">
                <a:latin typeface="Raleway" pitchFamily="2" charset="0"/>
                <a:ea typeface="Times New Roman" panose="02020603050405020304" pitchFamily="18" charset="0"/>
                <a:cs typeface="Arial" panose="020B0604020202020204" pitchFamily="34" charset="0"/>
              </a:rPr>
              <a:t> </a:t>
            </a:r>
            <a:r>
              <a:rPr lang="es-MX" sz="2500" dirty="0">
                <a:latin typeface="Raleway" pitchFamily="2" charset="0"/>
                <a:ea typeface="Times New Roman" panose="02020603050405020304" pitchFamily="18" charset="0"/>
                <a:cs typeface="Arial" panose="020B0604020202020204" pitchFamily="34" charset="0"/>
              </a:rPr>
              <a:t>se</a:t>
            </a:r>
            <a:r>
              <a:rPr lang="es-MX" sz="2500" spc="75" dirty="0">
                <a:latin typeface="Raleway" pitchFamily="2" charset="0"/>
                <a:ea typeface="Times New Roman" panose="02020603050405020304" pitchFamily="18" charset="0"/>
                <a:cs typeface="Arial" panose="020B0604020202020204" pitchFamily="34" charset="0"/>
              </a:rPr>
              <a:t> </a:t>
            </a:r>
            <a:r>
              <a:rPr lang="es-MX" sz="2500" dirty="0">
                <a:latin typeface="Raleway" pitchFamily="2" charset="0"/>
                <a:ea typeface="Times New Roman" panose="02020603050405020304" pitchFamily="18" charset="0"/>
                <a:cs typeface="Arial" panose="020B0604020202020204" pitchFamily="34" charset="0"/>
              </a:rPr>
              <a:t>cump</a:t>
            </a:r>
            <a:r>
              <a:rPr lang="es-MX" sz="2500" spc="-5" dirty="0">
                <a:latin typeface="Raleway" pitchFamily="2" charset="0"/>
                <a:ea typeface="Times New Roman" panose="02020603050405020304" pitchFamily="18" charset="0"/>
                <a:cs typeface="Arial" panose="020B0604020202020204" pitchFamily="34" charset="0"/>
              </a:rPr>
              <a:t>l</a:t>
            </a:r>
            <a:r>
              <a:rPr lang="es-MX" sz="2500" dirty="0">
                <a:latin typeface="Raleway" pitchFamily="2" charset="0"/>
                <a:ea typeface="Times New Roman" panose="02020603050405020304" pitchFamily="18" charset="0"/>
                <a:cs typeface="Arial" panose="020B0604020202020204" pitchFamily="34" charset="0"/>
              </a:rPr>
              <a:t>a</a:t>
            </a:r>
            <a:r>
              <a:rPr lang="es-MX" sz="2500" spc="75" dirty="0">
                <a:latin typeface="Raleway" pitchFamily="2" charset="0"/>
                <a:ea typeface="Times New Roman" panose="02020603050405020304" pitchFamily="18" charset="0"/>
                <a:cs typeface="Arial" panose="020B0604020202020204" pitchFamily="34" charset="0"/>
              </a:rPr>
              <a:t> </a:t>
            </a:r>
            <a:r>
              <a:rPr lang="es-MX" sz="2500" dirty="0">
                <a:latin typeface="Raleway" pitchFamily="2" charset="0"/>
                <a:ea typeface="Times New Roman" panose="02020603050405020304" pitchFamily="18" charset="0"/>
                <a:cs typeface="Arial" panose="020B0604020202020204" pitchFamily="34" charset="0"/>
              </a:rPr>
              <a:t>con</a:t>
            </a:r>
            <a:r>
              <a:rPr lang="es-MX" sz="2500" spc="60" dirty="0">
                <a:latin typeface="Raleway" pitchFamily="2" charset="0"/>
                <a:ea typeface="Times New Roman" panose="02020603050405020304" pitchFamily="18" charset="0"/>
                <a:cs typeface="Arial" panose="020B0604020202020204" pitchFamily="34" charset="0"/>
              </a:rPr>
              <a:t> </a:t>
            </a:r>
            <a:r>
              <a:rPr lang="es-MX" sz="2500" dirty="0">
                <a:latin typeface="Raleway" pitchFamily="2" charset="0"/>
                <a:ea typeface="Times New Roman" panose="02020603050405020304" pitchFamily="18" charset="0"/>
                <a:cs typeface="Arial" panose="020B0604020202020204" pitchFamily="34" charset="0"/>
              </a:rPr>
              <a:t>el</a:t>
            </a:r>
            <a:r>
              <a:rPr lang="es-MX" sz="2500" spc="70" dirty="0">
                <a:latin typeface="Raleway" pitchFamily="2" charset="0"/>
                <a:ea typeface="Times New Roman" panose="02020603050405020304" pitchFamily="18" charset="0"/>
                <a:cs typeface="Arial" panose="020B0604020202020204" pitchFamily="34" charset="0"/>
              </a:rPr>
              <a:t> </a:t>
            </a:r>
            <a:r>
              <a:rPr lang="es-MX" sz="2500" dirty="0">
                <a:latin typeface="Raleway" pitchFamily="2" charset="0"/>
                <a:ea typeface="Times New Roman" panose="02020603050405020304" pitchFamily="18" charset="0"/>
                <a:cs typeface="Arial" panose="020B0604020202020204" pitchFamily="34" charset="0"/>
              </a:rPr>
              <a:t>p</a:t>
            </a:r>
            <a:r>
              <a:rPr lang="es-MX" sz="2500" spc="-10" dirty="0">
                <a:latin typeface="Raleway" pitchFamily="2" charset="0"/>
                <a:ea typeface="Times New Roman" panose="02020603050405020304" pitchFamily="18" charset="0"/>
                <a:cs typeface="Arial" panose="020B0604020202020204" pitchFamily="34" charset="0"/>
              </a:rPr>
              <a:t>l</a:t>
            </a:r>
            <a:r>
              <a:rPr lang="es-MX" sz="2500" dirty="0">
                <a:latin typeface="Raleway" pitchFamily="2" charset="0"/>
                <a:ea typeface="Times New Roman" panose="02020603050405020304" pitchFamily="18" charset="0"/>
                <a:cs typeface="Arial" panose="020B0604020202020204" pitchFamily="34" charset="0"/>
              </a:rPr>
              <a:t>azo</a:t>
            </a:r>
            <a:r>
              <a:rPr lang="es-MX" sz="2500" spc="70" dirty="0">
                <a:latin typeface="Raleway" pitchFamily="2" charset="0"/>
                <a:ea typeface="Times New Roman" panose="02020603050405020304" pitchFamily="18" charset="0"/>
                <a:cs typeface="Arial" panose="020B0604020202020204" pitchFamily="34" charset="0"/>
              </a:rPr>
              <a:t> </a:t>
            </a:r>
            <a:r>
              <a:rPr lang="es-MX" sz="2500" dirty="0">
                <a:latin typeface="Raleway" pitchFamily="2" charset="0"/>
                <a:ea typeface="Times New Roman" panose="02020603050405020304" pitchFamily="18" charset="0"/>
                <a:cs typeface="Arial" panose="020B0604020202020204" pitchFamily="34" charset="0"/>
              </a:rPr>
              <a:t>se</a:t>
            </a:r>
            <a:r>
              <a:rPr lang="es-MX" sz="2500" spc="-5" dirty="0">
                <a:latin typeface="Raleway" pitchFamily="2" charset="0"/>
                <a:ea typeface="Times New Roman" panose="02020603050405020304" pitchFamily="18" charset="0"/>
                <a:cs typeface="Arial" panose="020B0604020202020204" pitchFamily="34" charset="0"/>
              </a:rPr>
              <a:t>ñ</a:t>
            </a:r>
            <a:r>
              <a:rPr lang="es-MX" sz="2500" dirty="0">
                <a:latin typeface="Raleway" pitchFamily="2" charset="0"/>
                <a:ea typeface="Times New Roman" panose="02020603050405020304" pitchFamily="18" charset="0"/>
                <a:cs typeface="Arial" panose="020B0604020202020204" pitchFamily="34" charset="0"/>
              </a:rPr>
              <a:t>a</a:t>
            </a:r>
            <a:r>
              <a:rPr lang="es-MX" sz="2500" spc="-10" dirty="0">
                <a:latin typeface="Raleway" pitchFamily="2" charset="0"/>
                <a:ea typeface="Times New Roman" panose="02020603050405020304" pitchFamily="18" charset="0"/>
                <a:cs typeface="Arial" panose="020B0604020202020204" pitchFamily="34" charset="0"/>
              </a:rPr>
              <a:t>l</a:t>
            </a:r>
            <a:r>
              <a:rPr lang="es-MX" sz="2500" dirty="0">
                <a:latin typeface="Raleway" pitchFamily="2" charset="0"/>
                <a:ea typeface="Times New Roman" panose="02020603050405020304" pitchFamily="18" charset="0"/>
                <a:cs typeface="Arial" panose="020B0604020202020204" pitchFamily="34" charset="0"/>
              </a:rPr>
              <a:t>a</a:t>
            </a:r>
            <a:r>
              <a:rPr lang="es-MX" sz="2500" spc="-5" dirty="0">
                <a:latin typeface="Raleway" pitchFamily="2" charset="0"/>
                <a:ea typeface="Times New Roman" panose="02020603050405020304" pitchFamily="18" charset="0"/>
                <a:cs typeface="Arial" panose="020B0604020202020204" pitchFamily="34" charset="0"/>
              </a:rPr>
              <a:t>d</a:t>
            </a:r>
            <a:r>
              <a:rPr lang="es-MX" sz="2500" dirty="0">
                <a:latin typeface="Raleway" pitchFamily="2" charset="0"/>
                <a:ea typeface="Times New Roman" panose="02020603050405020304" pitchFamily="18" charset="0"/>
                <a:cs typeface="Arial" panose="020B0604020202020204" pitchFamily="34" charset="0"/>
              </a:rPr>
              <a:t>o</a:t>
            </a:r>
            <a:r>
              <a:rPr lang="es-MX" sz="2500" spc="75" dirty="0">
                <a:latin typeface="Raleway" pitchFamily="2" charset="0"/>
                <a:ea typeface="Times New Roman" panose="02020603050405020304" pitchFamily="18" charset="0"/>
                <a:cs typeface="Arial" panose="020B0604020202020204" pitchFamily="34" charset="0"/>
              </a:rPr>
              <a:t> </a:t>
            </a:r>
            <a:r>
              <a:rPr lang="es-MX" sz="2500" dirty="0">
                <a:latin typeface="Raleway" pitchFamily="2" charset="0"/>
                <a:ea typeface="Times New Roman" panose="02020603050405020304" pitchFamily="18" charset="0"/>
                <a:cs typeface="Arial" panose="020B0604020202020204" pitchFamily="34" charset="0"/>
              </a:rPr>
              <a:t>en</a:t>
            </a:r>
            <a:r>
              <a:rPr lang="es-MX" sz="2500" spc="70" dirty="0">
                <a:latin typeface="Raleway" pitchFamily="2" charset="0"/>
                <a:ea typeface="Times New Roman" panose="02020603050405020304" pitchFamily="18" charset="0"/>
                <a:cs typeface="Arial" panose="020B0604020202020204" pitchFamily="34" charset="0"/>
              </a:rPr>
              <a:t> </a:t>
            </a:r>
            <a:r>
              <a:rPr lang="es-MX" sz="2500" dirty="0">
                <a:latin typeface="Raleway" pitchFamily="2" charset="0"/>
                <a:ea typeface="Times New Roman" panose="02020603050405020304" pitchFamily="18" charset="0"/>
                <a:cs typeface="Arial" panose="020B0604020202020204" pitchFamily="34" charset="0"/>
              </a:rPr>
              <a:t>el</a:t>
            </a:r>
            <a:r>
              <a:rPr lang="es-MX" sz="2500" spc="70" dirty="0">
                <a:latin typeface="Raleway" pitchFamily="2" charset="0"/>
                <a:ea typeface="Times New Roman" panose="02020603050405020304" pitchFamily="18" charset="0"/>
                <a:cs typeface="Arial" panose="020B0604020202020204" pitchFamily="34" charset="0"/>
              </a:rPr>
              <a:t> </a:t>
            </a:r>
            <a:r>
              <a:rPr lang="es-MX" sz="2500" dirty="0">
                <a:latin typeface="Raleway" pitchFamily="2" charset="0"/>
                <a:ea typeface="Times New Roman" panose="02020603050405020304" pitchFamily="18" charset="0"/>
                <a:cs typeface="Arial" panose="020B0604020202020204" pitchFamily="34" charset="0"/>
              </a:rPr>
              <a:t>p</a:t>
            </a:r>
            <a:r>
              <a:rPr lang="es-MX" sz="2500" spc="-5" dirty="0">
                <a:latin typeface="Raleway" pitchFamily="2" charset="0"/>
                <a:ea typeface="Times New Roman" panose="02020603050405020304" pitchFamily="18" charset="0"/>
                <a:cs typeface="Arial" panose="020B0604020202020204" pitchFamily="34" charset="0"/>
              </a:rPr>
              <a:t>á</a:t>
            </a:r>
            <a:r>
              <a:rPr lang="es-MX" sz="2500" dirty="0">
                <a:latin typeface="Raleway" pitchFamily="2" charset="0"/>
                <a:ea typeface="Times New Roman" panose="02020603050405020304" pitchFamily="18" charset="0"/>
                <a:cs typeface="Arial" panose="020B0604020202020204" pitchFamily="34" charset="0"/>
              </a:rPr>
              <a:t>rr</a:t>
            </a:r>
            <a:r>
              <a:rPr lang="es-MX" sz="2500" spc="-15" dirty="0">
                <a:latin typeface="Raleway" pitchFamily="2" charset="0"/>
                <a:ea typeface="Times New Roman" panose="02020603050405020304" pitchFamily="18" charset="0"/>
                <a:cs typeface="Arial" panose="020B0604020202020204" pitchFamily="34" charset="0"/>
              </a:rPr>
              <a:t>a</a:t>
            </a:r>
            <a:r>
              <a:rPr lang="es-MX" sz="2500" spc="-10" dirty="0">
                <a:latin typeface="Raleway" pitchFamily="2" charset="0"/>
                <a:ea typeface="Times New Roman" panose="02020603050405020304" pitchFamily="18" charset="0"/>
                <a:cs typeface="Arial" panose="020B0604020202020204" pitchFamily="34" charset="0"/>
              </a:rPr>
              <a:t>f</a:t>
            </a:r>
            <a:r>
              <a:rPr lang="es-MX" sz="2500" dirty="0">
                <a:latin typeface="Raleway" pitchFamily="2" charset="0"/>
                <a:ea typeface="Times New Roman" panose="02020603050405020304" pitchFamily="18" charset="0"/>
                <a:cs typeface="Arial" panose="020B0604020202020204" pitchFamily="34" charset="0"/>
              </a:rPr>
              <a:t>o</a:t>
            </a:r>
            <a:r>
              <a:rPr lang="es-MX" sz="2500" spc="75" dirty="0">
                <a:latin typeface="Raleway" pitchFamily="2" charset="0"/>
                <a:ea typeface="Times New Roman" panose="02020603050405020304" pitchFamily="18" charset="0"/>
                <a:cs typeface="Arial" panose="020B0604020202020204" pitchFamily="34" charset="0"/>
              </a:rPr>
              <a:t> </a:t>
            </a:r>
            <a:r>
              <a:rPr lang="es-MX" sz="2500" dirty="0">
                <a:latin typeface="Raleway" pitchFamily="2" charset="0"/>
                <a:ea typeface="Times New Roman" panose="02020603050405020304" pitchFamily="18" charset="0"/>
                <a:cs typeface="Arial" panose="020B0604020202020204" pitchFamily="34" charset="0"/>
              </a:rPr>
              <a:t>a</a:t>
            </a:r>
            <a:r>
              <a:rPr lang="es-MX" sz="2500" spc="-5" dirty="0">
                <a:latin typeface="Raleway" pitchFamily="2" charset="0"/>
                <a:ea typeface="Times New Roman" panose="02020603050405020304" pitchFamily="18" charset="0"/>
                <a:cs typeface="Arial" panose="020B0604020202020204" pitchFamily="34" charset="0"/>
              </a:rPr>
              <a:t>n</a:t>
            </a:r>
            <a:r>
              <a:rPr lang="es-MX" sz="2500" dirty="0">
                <a:latin typeface="Raleway" pitchFamily="2" charset="0"/>
                <a:ea typeface="Times New Roman" panose="02020603050405020304" pitchFamily="18" charset="0"/>
                <a:cs typeface="Arial" panose="020B0604020202020204" pitchFamily="34" charset="0"/>
              </a:rPr>
              <a:t>teri</a:t>
            </a:r>
            <a:r>
              <a:rPr lang="es-MX" sz="2500" spc="-5" dirty="0">
                <a:latin typeface="Raleway" pitchFamily="2" charset="0"/>
                <a:ea typeface="Times New Roman" panose="02020603050405020304" pitchFamily="18" charset="0"/>
                <a:cs typeface="Arial" panose="020B0604020202020204" pitchFamily="34" charset="0"/>
              </a:rPr>
              <a:t>o</a:t>
            </a:r>
            <a:r>
              <a:rPr lang="es-MX" sz="2500" spc="-10" dirty="0">
                <a:latin typeface="Raleway" pitchFamily="2" charset="0"/>
                <a:ea typeface="Times New Roman" panose="02020603050405020304" pitchFamily="18" charset="0"/>
                <a:cs typeface="Arial" panose="020B0604020202020204" pitchFamily="34" charset="0"/>
              </a:rPr>
              <a:t>r</a:t>
            </a:r>
            <a:r>
              <a:rPr lang="es-MX" sz="2500" dirty="0">
                <a:latin typeface="Raleway" pitchFamily="2" charset="0"/>
                <a:ea typeface="Times New Roman" panose="02020603050405020304" pitchFamily="18" charset="0"/>
                <a:cs typeface="Arial" panose="020B0604020202020204" pitchFamily="34" charset="0"/>
              </a:rPr>
              <a:t>,</a:t>
            </a:r>
            <a:r>
              <a:rPr lang="es-MX" sz="2500" spc="80" dirty="0">
                <a:latin typeface="Raleway" pitchFamily="2" charset="0"/>
                <a:ea typeface="Times New Roman" panose="02020603050405020304" pitchFamily="18" charset="0"/>
                <a:cs typeface="Arial" panose="020B0604020202020204" pitchFamily="34" charset="0"/>
              </a:rPr>
              <a:t> </a:t>
            </a:r>
            <a:r>
              <a:rPr lang="es-MX" sz="2500" dirty="0">
                <a:latin typeface="Raleway" pitchFamily="2" charset="0"/>
                <a:ea typeface="Times New Roman" panose="02020603050405020304" pitchFamily="18" charset="0"/>
                <a:cs typeface="Arial" panose="020B0604020202020204" pitchFamily="34" charset="0"/>
              </a:rPr>
              <a:t>se</a:t>
            </a:r>
            <a:r>
              <a:rPr lang="es-MX" sz="2500" spc="75" dirty="0">
                <a:latin typeface="Raleway" pitchFamily="2" charset="0"/>
                <a:ea typeface="Times New Roman" panose="02020603050405020304" pitchFamily="18" charset="0"/>
                <a:cs typeface="Arial" panose="020B0604020202020204" pitchFamily="34" charset="0"/>
              </a:rPr>
              <a:t> </a:t>
            </a:r>
            <a:r>
              <a:rPr lang="es-MX" sz="2500" dirty="0">
                <a:latin typeface="Raleway" pitchFamily="2" charset="0"/>
                <a:ea typeface="Times New Roman" panose="02020603050405020304" pitchFamily="18" charset="0"/>
                <a:cs typeface="Arial" panose="020B0604020202020204" pitchFamily="34" charset="0"/>
              </a:rPr>
              <a:t>d</a:t>
            </a:r>
            <a:r>
              <a:rPr lang="es-MX" sz="2500" spc="-5" dirty="0">
                <a:latin typeface="Raleway" pitchFamily="2" charset="0"/>
                <a:ea typeface="Times New Roman" panose="02020603050405020304" pitchFamily="18" charset="0"/>
                <a:cs typeface="Arial" panose="020B0604020202020204" pitchFamily="34" charset="0"/>
              </a:rPr>
              <a:t>e</a:t>
            </a:r>
            <a:r>
              <a:rPr lang="es-MX" sz="2500" dirty="0">
                <a:latin typeface="Raleway" pitchFamily="2" charset="0"/>
                <a:ea typeface="Times New Roman" panose="02020603050405020304" pitchFamily="18" charset="0"/>
                <a:cs typeface="Arial" panose="020B0604020202020204" pitchFamily="34" charset="0"/>
              </a:rPr>
              <a:t>b</a:t>
            </a:r>
            <a:r>
              <a:rPr lang="es-MX" sz="2500" spc="-20" dirty="0">
                <a:latin typeface="Raleway" pitchFamily="2" charset="0"/>
                <a:ea typeface="Times New Roman" panose="02020603050405020304" pitchFamily="18" charset="0"/>
                <a:cs typeface="Arial" panose="020B0604020202020204" pitchFamily="34" charset="0"/>
              </a:rPr>
              <a:t>e</a:t>
            </a:r>
            <a:r>
              <a:rPr lang="es-MX" sz="2500" dirty="0">
                <a:latin typeface="Raleway" pitchFamily="2" charset="0"/>
                <a:ea typeface="Times New Roman" panose="02020603050405020304" pitchFamily="18" charset="0"/>
                <a:cs typeface="Arial" panose="020B0604020202020204" pitchFamily="34" charset="0"/>
              </a:rPr>
              <a:t>rá</a:t>
            </a:r>
            <a:r>
              <a:rPr lang="es-MX" sz="2500" spc="75" dirty="0">
                <a:latin typeface="Raleway" pitchFamily="2" charset="0"/>
                <a:ea typeface="Times New Roman" panose="02020603050405020304" pitchFamily="18" charset="0"/>
                <a:cs typeface="Arial" panose="020B0604020202020204" pitchFamily="34" charset="0"/>
              </a:rPr>
              <a:t> </a:t>
            </a:r>
            <a:r>
              <a:rPr lang="es-MX" sz="2500" spc="-10" dirty="0">
                <a:latin typeface="Raleway" pitchFamily="2" charset="0"/>
                <a:ea typeface="Times New Roman" panose="02020603050405020304" pitchFamily="18" charset="0"/>
                <a:cs typeface="Arial" panose="020B0604020202020204" pitchFamily="34" charset="0"/>
              </a:rPr>
              <a:t>i</a:t>
            </a:r>
            <a:r>
              <a:rPr lang="es-MX" sz="2500" dirty="0">
                <a:latin typeface="Raleway" pitchFamily="2" charset="0"/>
                <a:ea typeface="Times New Roman" panose="02020603050405020304" pitchFamily="18" charset="0"/>
                <a:cs typeface="Arial" panose="020B0604020202020204" pitchFamily="34" charset="0"/>
              </a:rPr>
              <a:t>n</a:t>
            </a:r>
            <a:r>
              <a:rPr lang="es-MX" sz="2500" spc="-10" dirty="0">
                <a:latin typeface="Raleway" pitchFamily="2" charset="0"/>
                <a:ea typeface="Times New Roman" panose="02020603050405020304" pitchFamily="18" charset="0"/>
                <a:cs typeface="Arial" panose="020B0604020202020204" pitchFamily="34" charset="0"/>
              </a:rPr>
              <a:t>f</a:t>
            </a:r>
            <a:r>
              <a:rPr lang="es-MX" sz="2500" dirty="0">
                <a:latin typeface="Raleway" pitchFamily="2" charset="0"/>
                <a:ea typeface="Times New Roman" panose="02020603050405020304" pitchFamily="18" charset="0"/>
                <a:cs typeface="Arial" panose="020B0604020202020204" pitchFamily="34" charset="0"/>
              </a:rPr>
              <a:t>or</a:t>
            </a:r>
            <a:r>
              <a:rPr lang="es-MX" sz="2500" spc="5" dirty="0">
                <a:latin typeface="Raleway" pitchFamily="2" charset="0"/>
                <a:ea typeface="Times New Roman" panose="02020603050405020304" pitchFamily="18" charset="0"/>
                <a:cs typeface="Arial" panose="020B0604020202020204" pitchFamily="34" charset="0"/>
              </a:rPr>
              <a:t>m</a:t>
            </a:r>
            <a:r>
              <a:rPr lang="es-MX" sz="2500" spc="-15" dirty="0">
                <a:latin typeface="Raleway" pitchFamily="2" charset="0"/>
                <a:ea typeface="Times New Roman" panose="02020603050405020304" pitchFamily="18" charset="0"/>
                <a:cs typeface="Arial" panose="020B0604020202020204" pitchFamily="34" charset="0"/>
              </a:rPr>
              <a:t>a</a:t>
            </a:r>
            <a:r>
              <a:rPr lang="es-MX" sz="2500" dirty="0">
                <a:latin typeface="Raleway" pitchFamily="2" charset="0"/>
                <a:ea typeface="Times New Roman" panose="02020603050405020304" pitchFamily="18" charset="0"/>
                <a:cs typeface="Arial" panose="020B0604020202020204" pitchFamily="34" charset="0"/>
              </a:rPr>
              <a:t>r</a:t>
            </a:r>
            <a:r>
              <a:rPr lang="es-MX" sz="2500" spc="80" dirty="0">
                <a:latin typeface="Raleway" pitchFamily="2" charset="0"/>
                <a:ea typeface="Times New Roman" panose="02020603050405020304" pitchFamily="18" charset="0"/>
                <a:cs typeface="Arial" panose="020B0604020202020204" pitchFamily="34" charset="0"/>
              </a:rPr>
              <a:t> </a:t>
            </a:r>
            <a:r>
              <a:rPr lang="es-MX" sz="2500" dirty="0">
                <a:latin typeface="Raleway" pitchFamily="2" charset="0"/>
                <a:ea typeface="Times New Roman" panose="02020603050405020304" pitchFamily="18" charset="0"/>
                <a:cs typeface="Arial" panose="020B0604020202020204" pitchFamily="34" charset="0"/>
              </a:rPr>
              <a:t>y</a:t>
            </a:r>
            <a:r>
              <a:rPr lang="es-MX" sz="2500" spc="65" dirty="0">
                <a:latin typeface="Raleway" pitchFamily="2" charset="0"/>
                <a:ea typeface="Times New Roman" panose="02020603050405020304" pitchFamily="18" charset="0"/>
                <a:cs typeface="Arial" panose="020B0604020202020204" pitchFamily="34" charset="0"/>
              </a:rPr>
              <a:t> </a:t>
            </a:r>
            <a:r>
              <a:rPr lang="es-MX" sz="2500" spc="5" dirty="0">
                <a:latin typeface="Raleway" pitchFamily="2" charset="0"/>
                <a:ea typeface="Times New Roman" panose="02020603050405020304" pitchFamily="18" charset="0"/>
                <a:cs typeface="Arial" panose="020B0604020202020204" pitchFamily="34" charset="0"/>
              </a:rPr>
              <a:t>j</a:t>
            </a:r>
            <a:r>
              <a:rPr lang="es-MX" sz="2500" dirty="0">
                <a:latin typeface="Raleway" pitchFamily="2" charset="0"/>
                <a:ea typeface="Times New Roman" panose="02020603050405020304" pitchFamily="18" charset="0"/>
                <a:cs typeface="Arial" panose="020B0604020202020204" pitchFamily="34" charset="0"/>
              </a:rPr>
              <a:t>ust</a:t>
            </a:r>
            <a:r>
              <a:rPr lang="es-MX" sz="2500" spc="-15" dirty="0">
                <a:latin typeface="Raleway" pitchFamily="2" charset="0"/>
                <a:ea typeface="Times New Roman" panose="02020603050405020304" pitchFamily="18" charset="0"/>
                <a:cs typeface="Arial" panose="020B0604020202020204" pitchFamily="34" charset="0"/>
              </a:rPr>
              <a:t>i</a:t>
            </a:r>
            <a:r>
              <a:rPr lang="es-MX" sz="2500" dirty="0">
                <a:latin typeface="Raleway" pitchFamily="2" charset="0"/>
                <a:ea typeface="Times New Roman" panose="02020603050405020304" pitchFamily="18" charset="0"/>
                <a:cs typeface="Arial" panose="020B0604020202020204" pitchFamily="34" charset="0"/>
              </a:rPr>
              <a:t>f</a:t>
            </a:r>
            <a:r>
              <a:rPr lang="es-MX" sz="2500" spc="-10" dirty="0">
                <a:latin typeface="Raleway" pitchFamily="2" charset="0"/>
                <a:ea typeface="Times New Roman" panose="02020603050405020304" pitchFamily="18" charset="0"/>
                <a:cs typeface="Arial" panose="020B0604020202020204" pitchFamily="34" charset="0"/>
              </a:rPr>
              <a:t>i</a:t>
            </a:r>
            <a:r>
              <a:rPr lang="es-MX" sz="2500" dirty="0">
                <a:latin typeface="Raleway" pitchFamily="2" charset="0"/>
                <a:ea typeface="Times New Roman" panose="02020603050405020304" pitchFamily="18" charset="0"/>
                <a:cs typeface="Arial" panose="020B0604020202020204" pitchFamily="34" charset="0"/>
              </a:rPr>
              <a:t>c</a:t>
            </a:r>
            <a:r>
              <a:rPr lang="es-MX" sz="2500" spc="-15" dirty="0">
                <a:latin typeface="Raleway" pitchFamily="2" charset="0"/>
                <a:ea typeface="Times New Roman" panose="02020603050405020304" pitchFamily="18" charset="0"/>
                <a:cs typeface="Arial" panose="020B0604020202020204" pitchFamily="34" charset="0"/>
              </a:rPr>
              <a:t>a</a:t>
            </a:r>
            <a:r>
              <a:rPr lang="es-MX" sz="2500" dirty="0">
                <a:latin typeface="Raleway" pitchFamily="2" charset="0"/>
                <a:ea typeface="Times New Roman" panose="02020603050405020304" pitchFamily="18" charset="0"/>
                <a:cs typeface="Arial" panose="020B0604020202020204" pitchFamily="34" charset="0"/>
              </a:rPr>
              <a:t>r me</a:t>
            </a:r>
            <a:r>
              <a:rPr lang="es-MX" sz="2500" spc="-5" dirty="0">
                <a:latin typeface="Raleway" pitchFamily="2" charset="0"/>
                <a:ea typeface="Times New Roman" panose="02020603050405020304" pitchFamily="18" charset="0"/>
                <a:cs typeface="Arial" panose="020B0604020202020204" pitchFamily="34" charset="0"/>
              </a:rPr>
              <a:t>d</a:t>
            </a:r>
            <a:r>
              <a:rPr lang="es-MX" sz="2500" spc="-10" dirty="0">
                <a:latin typeface="Raleway" pitchFamily="2" charset="0"/>
                <a:ea typeface="Times New Roman" panose="02020603050405020304" pitchFamily="18" charset="0"/>
                <a:cs typeface="Arial" panose="020B0604020202020204" pitchFamily="34" charset="0"/>
              </a:rPr>
              <a:t>i</a:t>
            </a:r>
            <a:r>
              <a:rPr lang="es-MX" sz="2500" dirty="0">
                <a:latin typeface="Raleway" pitchFamily="2" charset="0"/>
                <a:ea typeface="Times New Roman" panose="02020603050405020304" pitchFamily="18" charset="0"/>
                <a:cs typeface="Arial" panose="020B0604020202020204" pitchFamily="34" charset="0"/>
              </a:rPr>
              <a:t>a</a:t>
            </a:r>
            <a:r>
              <a:rPr lang="es-MX" sz="2500" spc="-5" dirty="0">
                <a:latin typeface="Raleway" pitchFamily="2" charset="0"/>
                <a:ea typeface="Times New Roman" panose="02020603050405020304" pitchFamily="18" charset="0"/>
                <a:cs typeface="Arial" panose="020B0604020202020204" pitchFamily="34" charset="0"/>
              </a:rPr>
              <a:t>n</a:t>
            </a:r>
            <a:r>
              <a:rPr lang="es-MX" sz="2500" dirty="0">
                <a:latin typeface="Raleway" pitchFamily="2" charset="0"/>
                <a:ea typeface="Times New Roman" panose="02020603050405020304" pitchFamily="18" charset="0"/>
                <a:cs typeface="Arial" panose="020B0604020202020204" pitchFamily="34" charset="0"/>
              </a:rPr>
              <a:t>te </a:t>
            </a:r>
            <a:r>
              <a:rPr lang="es-MX" sz="2500" spc="-15" dirty="0">
                <a:latin typeface="Raleway" pitchFamily="2" charset="0"/>
                <a:ea typeface="Times New Roman" panose="02020603050405020304" pitchFamily="18" charset="0"/>
                <a:cs typeface="Arial" panose="020B0604020202020204" pitchFamily="34" charset="0"/>
              </a:rPr>
              <a:t>o</a:t>
            </a:r>
            <a:r>
              <a:rPr lang="es-MX" sz="2500" dirty="0">
                <a:latin typeface="Raleway" pitchFamily="2" charset="0"/>
                <a:ea typeface="Times New Roman" panose="02020603050405020304" pitchFamily="18" charset="0"/>
                <a:cs typeface="Arial" panose="020B0604020202020204" pitchFamily="34" charset="0"/>
              </a:rPr>
              <a:t>f</a:t>
            </a:r>
            <a:r>
              <a:rPr lang="es-MX" sz="2500" spc="-10" dirty="0">
                <a:latin typeface="Raleway" pitchFamily="2" charset="0"/>
                <a:ea typeface="Times New Roman" panose="02020603050405020304" pitchFamily="18" charset="0"/>
                <a:cs typeface="Arial" panose="020B0604020202020204" pitchFamily="34" charset="0"/>
              </a:rPr>
              <a:t>i</a:t>
            </a:r>
            <a:r>
              <a:rPr lang="es-MX" sz="2500" dirty="0">
                <a:latin typeface="Raleway" pitchFamily="2" charset="0"/>
                <a:ea typeface="Times New Roman" panose="02020603050405020304" pitchFamily="18" charset="0"/>
                <a:cs typeface="Arial" panose="020B0604020202020204" pitchFamily="34" charset="0"/>
              </a:rPr>
              <a:t>c</a:t>
            </a:r>
            <a:r>
              <a:rPr lang="es-MX" sz="2500" spc="-10" dirty="0">
                <a:latin typeface="Raleway" pitchFamily="2" charset="0"/>
                <a:ea typeface="Times New Roman" panose="02020603050405020304" pitchFamily="18" charset="0"/>
                <a:cs typeface="Arial" panose="020B0604020202020204" pitchFamily="34" charset="0"/>
              </a:rPr>
              <a:t>i</a:t>
            </a:r>
            <a:r>
              <a:rPr lang="es-MX" sz="2500" dirty="0">
                <a:latin typeface="Raleway" pitchFamily="2" charset="0"/>
                <a:ea typeface="Times New Roman" panose="02020603050405020304" pitchFamily="18" charset="0"/>
                <a:cs typeface="Arial" panose="020B0604020202020204" pitchFamily="34" charset="0"/>
              </a:rPr>
              <a:t>o de</a:t>
            </a:r>
            <a:r>
              <a:rPr lang="es-MX" sz="2500" spc="-10" dirty="0">
                <a:latin typeface="Raleway" pitchFamily="2" charset="0"/>
                <a:ea typeface="Times New Roman" panose="02020603050405020304" pitchFamily="18" charset="0"/>
                <a:cs typeface="Arial" panose="020B0604020202020204" pitchFamily="34" charset="0"/>
              </a:rPr>
              <a:t> </a:t>
            </a:r>
            <a:r>
              <a:rPr lang="es-MX" sz="2500" dirty="0">
                <a:latin typeface="Raleway" pitchFamily="2" charset="0"/>
                <a:ea typeface="Times New Roman" panose="02020603050405020304" pitchFamily="18" charset="0"/>
                <a:cs typeface="Arial" panose="020B0604020202020204" pitchFamily="34" charset="0"/>
              </a:rPr>
              <a:t>a</a:t>
            </a:r>
            <a:r>
              <a:rPr lang="es-MX" sz="2500" spc="-5" dirty="0">
                <a:latin typeface="Raleway" pitchFamily="2" charset="0"/>
                <a:ea typeface="Times New Roman" panose="02020603050405020304" pitchFamily="18" charset="0"/>
                <a:cs typeface="Arial" panose="020B0604020202020204" pitchFamily="34" charset="0"/>
              </a:rPr>
              <a:t>u</a:t>
            </a:r>
            <a:r>
              <a:rPr lang="es-MX" sz="2500" dirty="0">
                <a:latin typeface="Raleway" pitchFamily="2" charset="0"/>
                <a:ea typeface="Times New Roman" panose="02020603050405020304" pitchFamily="18" charset="0"/>
                <a:cs typeface="Arial" panose="020B0604020202020204" pitchFamily="34" charset="0"/>
              </a:rPr>
              <a:t>t</a:t>
            </a:r>
            <a:r>
              <a:rPr lang="es-MX" sz="2500" spc="-15" dirty="0">
                <a:latin typeface="Raleway" pitchFamily="2" charset="0"/>
                <a:ea typeface="Times New Roman" panose="02020603050405020304" pitchFamily="18" charset="0"/>
                <a:cs typeface="Arial" panose="020B0604020202020204" pitchFamily="34" charset="0"/>
              </a:rPr>
              <a:t>o</a:t>
            </a:r>
            <a:r>
              <a:rPr lang="es-MX" sz="2500" dirty="0">
                <a:latin typeface="Raleway" pitchFamily="2" charset="0"/>
                <a:ea typeface="Times New Roman" panose="02020603050405020304" pitchFamily="18" charset="0"/>
                <a:cs typeface="Arial" panose="020B0604020202020204" pitchFamily="34" charset="0"/>
              </a:rPr>
              <a:t>r</a:t>
            </a:r>
            <a:r>
              <a:rPr lang="es-MX" sz="2500" spc="-10" dirty="0">
                <a:latin typeface="Raleway" pitchFamily="2" charset="0"/>
                <a:ea typeface="Times New Roman" panose="02020603050405020304" pitchFamily="18" charset="0"/>
                <a:cs typeface="Arial" panose="020B0604020202020204" pitchFamily="34" charset="0"/>
              </a:rPr>
              <a:t>i</a:t>
            </a:r>
            <a:r>
              <a:rPr lang="es-MX" sz="2500" dirty="0">
                <a:latin typeface="Raleway" pitchFamily="2" charset="0"/>
                <a:ea typeface="Times New Roman" panose="02020603050405020304" pitchFamily="18" charset="0"/>
                <a:cs typeface="Arial" panose="020B0604020202020204" pitchFamily="34" charset="0"/>
              </a:rPr>
              <a:t>zac</a:t>
            </a:r>
            <a:r>
              <a:rPr lang="es-MX" sz="2500" spc="-10" dirty="0">
                <a:latin typeface="Raleway" pitchFamily="2" charset="0"/>
                <a:ea typeface="Times New Roman" panose="02020603050405020304" pitchFamily="18" charset="0"/>
                <a:cs typeface="Arial" panose="020B0604020202020204" pitchFamily="34" charset="0"/>
              </a:rPr>
              <a:t>i</a:t>
            </a:r>
            <a:r>
              <a:rPr lang="es-MX" sz="2500" dirty="0">
                <a:latin typeface="Raleway" pitchFamily="2" charset="0"/>
                <a:ea typeface="Times New Roman" panose="02020603050405020304" pitchFamily="18" charset="0"/>
                <a:cs typeface="Arial" panose="020B0604020202020204" pitchFamily="34" charset="0"/>
              </a:rPr>
              <a:t>ón f</a:t>
            </a:r>
            <a:r>
              <a:rPr lang="es-MX" sz="2500" spc="-10" dirty="0">
                <a:latin typeface="Raleway" pitchFamily="2" charset="0"/>
                <a:ea typeface="Times New Roman" panose="02020603050405020304" pitchFamily="18" charset="0"/>
                <a:cs typeface="Arial" panose="020B0604020202020204" pitchFamily="34" charset="0"/>
              </a:rPr>
              <a:t>ir</a:t>
            </a:r>
            <a:r>
              <a:rPr lang="es-MX" sz="2500" dirty="0">
                <a:latin typeface="Raleway" pitchFamily="2" charset="0"/>
                <a:ea typeface="Times New Roman" panose="02020603050405020304" pitchFamily="18" charset="0"/>
                <a:cs typeface="Arial" panose="020B0604020202020204" pitchFamily="34" charset="0"/>
              </a:rPr>
              <a:t>ma</a:t>
            </a:r>
            <a:r>
              <a:rPr lang="es-MX" sz="2500" spc="-5" dirty="0">
                <a:latin typeface="Raleway" pitchFamily="2" charset="0"/>
                <a:ea typeface="Times New Roman" panose="02020603050405020304" pitchFamily="18" charset="0"/>
                <a:cs typeface="Arial" panose="020B0604020202020204" pitchFamily="34" charset="0"/>
              </a:rPr>
              <a:t>d</a:t>
            </a:r>
            <a:r>
              <a:rPr lang="es-MX" sz="2500" dirty="0">
                <a:latin typeface="Raleway" pitchFamily="2" charset="0"/>
                <a:ea typeface="Times New Roman" panose="02020603050405020304" pitchFamily="18" charset="0"/>
                <a:cs typeface="Arial" panose="020B0604020202020204" pitchFamily="34" charset="0"/>
              </a:rPr>
              <a:t>o p</a:t>
            </a:r>
            <a:r>
              <a:rPr lang="es-MX" sz="2500" spc="-15" dirty="0">
                <a:latin typeface="Raleway" pitchFamily="2" charset="0"/>
                <a:ea typeface="Times New Roman" panose="02020603050405020304" pitchFamily="18" charset="0"/>
                <a:cs typeface="Arial" panose="020B0604020202020204" pitchFamily="34" charset="0"/>
              </a:rPr>
              <a:t>o</a:t>
            </a:r>
            <a:r>
              <a:rPr lang="es-MX" sz="2500" dirty="0">
                <a:latin typeface="Raleway" pitchFamily="2" charset="0"/>
                <a:ea typeface="Times New Roman" panose="02020603050405020304" pitchFamily="18" charset="0"/>
                <a:cs typeface="Arial" panose="020B0604020202020204" pitchFamily="34" charset="0"/>
              </a:rPr>
              <a:t>r</a:t>
            </a:r>
            <a:r>
              <a:rPr lang="es-MX" sz="2500" spc="5" dirty="0">
                <a:latin typeface="Raleway" pitchFamily="2" charset="0"/>
                <a:ea typeface="Times New Roman" panose="02020603050405020304" pitchFamily="18" charset="0"/>
                <a:cs typeface="Arial" panose="020B0604020202020204" pitchFamily="34" charset="0"/>
              </a:rPr>
              <a:t> </a:t>
            </a:r>
            <a:r>
              <a:rPr lang="es-MX" sz="2500" dirty="0">
                <a:latin typeface="Raleway" pitchFamily="2" charset="0"/>
                <a:ea typeface="Times New Roman" panose="02020603050405020304" pitchFamily="18" charset="0"/>
                <a:cs typeface="Arial" panose="020B0604020202020204" pitchFamily="34" charset="0"/>
              </a:rPr>
              <a:t>la persona t</a:t>
            </a:r>
            <a:r>
              <a:rPr lang="es-MX" sz="2500" spc="-10" dirty="0">
                <a:latin typeface="Raleway" pitchFamily="2" charset="0"/>
                <a:ea typeface="Times New Roman" panose="02020603050405020304" pitchFamily="18" charset="0"/>
                <a:cs typeface="Arial" panose="020B0604020202020204" pitchFamily="34" charset="0"/>
              </a:rPr>
              <a:t>i</a:t>
            </a:r>
            <a:r>
              <a:rPr lang="es-MX" sz="2500" dirty="0">
                <a:latin typeface="Raleway" pitchFamily="2" charset="0"/>
                <a:ea typeface="Times New Roman" panose="02020603050405020304" pitchFamily="18" charset="0"/>
                <a:cs typeface="Arial" panose="020B0604020202020204" pitchFamily="34" charset="0"/>
              </a:rPr>
              <a:t>tu</a:t>
            </a:r>
            <a:r>
              <a:rPr lang="es-MX" sz="2500" spc="-20" dirty="0">
                <a:latin typeface="Raleway" pitchFamily="2" charset="0"/>
                <a:ea typeface="Times New Roman" panose="02020603050405020304" pitchFamily="18" charset="0"/>
                <a:cs typeface="Arial" panose="020B0604020202020204" pitchFamily="34" charset="0"/>
              </a:rPr>
              <a:t>l</a:t>
            </a:r>
            <a:r>
              <a:rPr lang="es-MX" sz="2500" dirty="0">
                <a:latin typeface="Raleway" pitchFamily="2" charset="0"/>
                <a:ea typeface="Times New Roman" panose="02020603050405020304" pitchFamily="18" charset="0"/>
                <a:cs typeface="Arial" panose="020B0604020202020204" pitchFamily="34" charset="0"/>
              </a:rPr>
              <a:t>ar</a:t>
            </a:r>
            <a:r>
              <a:rPr lang="es-MX" sz="2500" spc="5" dirty="0">
                <a:latin typeface="Raleway" pitchFamily="2" charset="0"/>
                <a:ea typeface="Times New Roman" panose="02020603050405020304" pitchFamily="18" charset="0"/>
                <a:cs typeface="Arial" panose="020B0604020202020204" pitchFamily="34" charset="0"/>
              </a:rPr>
              <a:t> </a:t>
            </a:r>
            <a:r>
              <a:rPr lang="es-MX" sz="2500" dirty="0">
                <a:latin typeface="Raleway" pitchFamily="2" charset="0"/>
                <a:ea typeface="Times New Roman" panose="02020603050405020304" pitchFamily="18" charset="0"/>
                <a:cs typeface="Arial" panose="020B0604020202020204" pitchFamily="34" charset="0"/>
              </a:rPr>
              <a:t>de</a:t>
            </a:r>
            <a:r>
              <a:rPr lang="es-MX" sz="2500" spc="-10" dirty="0">
                <a:latin typeface="Raleway" pitchFamily="2" charset="0"/>
                <a:ea typeface="Times New Roman" panose="02020603050405020304" pitchFamily="18" charset="0"/>
                <a:cs typeface="Arial" panose="020B0604020202020204" pitchFamily="34" charset="0"/>
              </a:rPr>
              <a:t> l</a:t>
            </a:r>
            <a:r>
              <a:rPr lang="es-MX" sz="2500" dirty="0">
                <a:latin typeface="Raleway" pitchFamily="2" charset="0"/>
                <a:ea typeface="Times New Roman" panose="02020603050405020304" pitchFamily="18" charset="0"/>
                <a:cs typeface="Arial" panose="020B0604020202020204" pitchFamily="34" charset="0"/>
              </a:rPr>
              <a:t>a Ent</a:t>
            </a:r>
            <a:r>
              <a:rPr lang="es-MX" sz="2500" spc="-10" dirty="0">
                <a:latin typeface="Raleway" pitchFamily="2" charset="0"/>
                <a:ea typeface="Times New Roman" panose="02020603050405020304" pitchFamily="18" charset="0"/>
                <a:cs typeface="Arial" panose="020B0604020202020204" pitchFamily="34" charset="0"/>
              </a:rPr>
              <a:t>i</a:t>
            </a:r>
            <a:r>
              <a:rPr lang="es-MX" sz="2500" dirty="0">
                <a:latin typeface="Raleway" pitchFamily="2" charset="0"/>
                <a:ea typeface="Times New Roman" panose="02020603050405020304" pitchFamily="18" charset="0"/>
                <a:cs typeface="Arial" panose="020B0604020202020204" pitchFamily="34" charset="0"/>
              </a:rPr>
              <a:t>d</a:t>
            </a:r>
            <a:r>
              <a:rPr lang="es-MX" sz="2500" spc="-5" dirty="0">
                <a:latin typeface="Raleway" pitchFamily="2" charset="0"/>
                <a:ea typeface="Times New Roman" panose="02020603050405020304" pitchFamily="18" charset="0"/>
                <a:cs typeface="Arial" panose="020B0604020202020204" pitchFamily="34" charset="0"/>
              </a:rPr>
              <a:t>a</a:t>
            </a:r>
            <a:r>
              <a:rPr lang="es-MX" sz="2500" dirty="0">
                <a:latin typeface="Raleway" pitchFamily="2" charset="0"/>
                <a:ea typeface="Times New Roman" panose="02020603050405020304" pitchFamily="18" charset="0"/>
                <a:cs typeface="Arial" panose="020B0604020202020204" pitchFamily="34" charset="0"/>
              </a:rPr>
              <a:t>d</a:t>
            </a:r>
            <a:r>
              <a:rPr lang="es-MX" sz="2500" spc="-10" dirty="0">
                <a:latin typeface="Raleway" pitchFamily="2" charset="0"/>
                <a:ea typeface="Times New Roman" panose="02020603050405020304" pitchFamily="18" charset="0"/>
                <a:cs typeface="Arial" panose="020B0604020202020204" pitchFamily="34" charset="0"/>
              </a:rPr>
              <a:t> </a:t>
            </a:r>
            <a:r>
              <a:rPr lang="es-MX" sz="2500" dirty="0">
                <a:latin typeface="Raleway" pitchFamily="2" charset="0"/>
                <a:ea typeface="Times New Roman" panose="02020603050405020304" pitchFamily="18" charset="0"/>
                <a:cs typeface="Arial" panose="020B0604020202020204" pitchFamily="34" charset="0"/>
              </a:rPr>
              <a:t>o Dep</a:t>
            </a:r>
            <a:r>
              <a:rPr lang="es-MX" sz="2500" spc="-5" dirty="0">
                <a:latin typeface="Raleway" pitchFamily="2" charset="0"/>
                <a:ea typeface="Times New Roman" panose="02020603050405020304" pitchFamily="18" charset="0"/>
                <a:cs typeface="Arial" panose="020B0604020202020204" pitchFamily="34" charset="0"/>
              </a:rPr>
              <a:t>e</a:t>
            </a:r>
            <a:r>
              <a:rPr lang="es-MX" sz="2500" spc="-15" dirty="0">
                <a:latin typeface="Raleway" pitchFamily="2" charset="0"/>
                <a:ea typeface="Times New Roman" panose="02020603050405020304" pitchFamily="18" charset="0"/>
                <a:cs typeface="Arial" panose="020B0604020202020204" pitchFamily="34" charset="0"/>
              </a:rPr>
              <a:t>n</a:t>
            </a:r>
            <a:r>
              <a:rPr lang="es-MX" sz="2500" dirty="0">
                <a:latin typeface="Raleway" pitchFamily="2" charset="0"/>
                <a:ea typeface="Times New Roman" panose="02020603050405020304" pitchFamily="18" charset="0"/>
                <a:cs typeface="Arial" panose="020B0604020202020204" pitchFamily="34" charset="0"/>
              </a:rPr>
              <a:t>d</a:t>
            </a:r>
            <a:r>
              <a:rPr lang="es-MX" sz="2500" spc="-5" dirty="0">
                <a:latin typeface="Raleway" pitchFamily="2" charset="0"/>
                <a:ea typeface="Times New Roman" panose="02020603050405020304" pitchFamily="18" charset="0"/>
                <a:cs typeface="Arial" panose="020B0604020202020204" pitchFamily="34" charset="0"/>
              </a:rPr>
              <a:t>e</a:t>
            </a:r>
            <a:r>
              <a:rPr lang="es-MX" sz="2500" dirty="0">
                <a:latin typeface="Raleway" pitchFamily="2" charset="0"/>
                <a:ea typeface="Times New Roman" panose="02020603050405020304" pitchFamily="18" charset="0"/>
                <a:cs typeface="Arial" panose="020B0604020202020204" pitchFamily="34" charset="0"/>
              </a:rPr>
              <a:t>nc</a:t>
            </a:r>
            <a:r>
              <a:rPr lang="es-MX" sz="2500" spc="-10" dirty="0">
                <a:latin typeface="Raleway" pitchFamily="2" charset="0"/>
                <a:ea typeface="Times New Roman" panose="02020603050405020304" pitchFamily="18" charset="0"/>
                <a:cs typeface="Arial" panose="020B0604020202020204" pitchFamily="34" charset="0"/>
              </a:rPr>
              <a:t>i</a:t>
            </a:r>
            <a:r>
              <a:rPr lang="es-MX" sz="2500" dirty="0">
                <a:latin typeface="Raleway" pitchFamily="2" charset="0"/>
                <a:ea typeface="Times New Roman" panose="02020603050405020304" pitchFamily="18" charset="0"/>
                <a:cs typeface="Arial" panose="020B0604020202020204" pitchFamily="34" charset="0"/>
              </a:rPr>
              <a:t>a, </a:t>
            </a:r>
            <a:r>
              <a:rPr lang="es-MX" sz="2500" b="1" dirty="0">
                <a:solidFill>
                  <a:schemeClr val="accent1">
                    <a:lumMod val="50000"/>
                  </a:schemeClr>
                </a:solidFill>
                <a:latin typeface="Raleway" pitchFamily="2" charset="0"/>
                <a:ea typeface="Times New Roman" panose="02020603050405020304" pitchFamily="18" charset="0"/>
                <a:cs typeface="Arial" panose="020B0604020202020204" pitchFamily="34" charset="0"/>
              </a:rPr>
              <a:t>incluyendo las medidas de control a tomar para evitar que las causas señaladas en el oficio de justificación vuelvan a suceder. </a:t>
            </a:r>
          </a:p>
          <a:p>
            <a:pPr marL="494030" marR="100330" algn="just"/>
            <a:r>
              <a:rPr lang="es-ES" sz="2500" spc="-5" dirty="0">
                <a:latin typeface="Raleway" pitchFamily="2" charset="0"/>
                <a:cs typeface="Arial" panose="020B0604020202020204" pitchFamily="34" charset="0"/>
              </a:rPr>
              <a:t>En caso de reincidencia, la Dirección de Recursos Financieros o las Coordinaciones de Recursos Administrativos y/o Financieros de Campus o de Colegio de Nivel Medio Superior o de las Dependencias administrativas, </a:t>
            </a:r>
            <a:r>
              <a:rPr lang="es-ES" sz="2500" b="1" dirty="0">
                <a:solidFill>
                  <a:schemeClr val="accent1">
                    <a:lumMod val="50000"/>
                  </a:schemeClr>
                </a:solidFill>
                <a:latin typeface="Raleway" pitchFamily="2" charset="0"/>
                <a:cs typeface="Arial" panose="020B0604020202020204" pitchFamily="34" charset="0"/>
              </a:rPr>
              <a:t>darán vista al Órgano Interno de Control</a:t>
            </a:r>
            <a:r>
              <a:rPr lang="es-ES" sz="2500" spc="-5" dirty="0">
                <a:latin typeface="Raleway" pitchFamily="2" charset="0"/>
                <a:cs typeface="Arial" panose="020B0604020202020204" pitchFamily="34" charset="0"/>
              </a:rPr>
              <a:t> a efecto de coadyuvar a que las personas titulares de las Entidades académico-administrativas y Dependencias administrativas atiendan lo establecido en el artículo 12 de los Lineamientos Generales de Control Interno para la Universidad de Guanajuato. </a:t>
            </a:r>
            <a:endParaRPr lang="es-MX" sz="2500" spc="-5" dirty="0">
              <a:latin typeface="Raleway" pitchFamily="2" charset="0"/>
              <a:cs typeface="Arial" panose="020B0604020202020204" pitchFamily="34" charset="0"/>
            </a:endParaRPr>
          </a:p>
          <a:p>
            <a:pPr marL="839470" marR="76200" algn="just" eaLnBrk="0" hangingPunct="0"/>
            <a:endParaRPr lang="es-MX" sz="2500" dirty="0">
              <a:latin typeface="Arial" panose="020B0604020202020204" pitchFamily="34" charset="0"/>
              <a:ea typeface="Times New Roman" panose="02020603050405020304" pitchFamily="18" charset="0"/>
            </a:endParaRPr>
          </a:p>
          <a:p>
            <a:pPr eaLnBrk="0" hangingPunct="0">
              <a:spcBef>
                <a:spcPts val="30"/>
              </a:spcBef>
            </a:pPr>
            <a:endParaRPr lang="es-MX" dirty="0">
              <a:latin typeface="Times New Roman" panose="02020603050405020304" pitchFamily="18" charset="0"/>
              <a:ea typeface="Times New Roman" panose="02020603050405020304" pitchFamily="18" charset="0"/>
            </a:endParaRPr>
          </a:p>
          <a:p>
            <a:endParaRPr lang="es-MX" dirty="0">
              <a:latin typeface="Raleway" pitchFamily="2" charset="0"/>
              <a:ea typeface="Times New Roman" panose="02020603050405020304" pitchFamily="18" charset="0"/>
            </a:endParaRPr>
          </a:p>
          <a:p>
            <a:r>
              <a:rPr lang="es-MX" sz="2200" dirty="0">
                <a:latin typeface="Raleway" pitchFamily="2" charset="0"/>
                <a:ea typeface="Times New Roman" panose="02020603050405020304" pitchFamily="18" charset="0"/>
              </a:rPr>
              <a:t> </a:t>
            </a:r>
            <a:br>
              <a:rPr lang="es-MX" sz="2200" dirty="0">
                <a:latin typeface="Raleway" pitchFamily="2" charset="0"/>
                <a:ea typeface="Times New Roman" panose="02020603050405020304" pitchFamily="18" charset="0"/>
              </a:rPr>
            </a:br>
            <a:endParaRPr lang="es-MX" sz="2200" dirty="0">
              <a:latin typeface="Raleway" pitchFamily="2" charset="0"/>
              <a:ea typeface="Times New Roman" panose="02020603050405020304" pitchFamily="18" charset="0"/>
            </a:endParaRPr>
          </a:p>
          <a:p>
            <a:pPr marL="496570" marR="74295" algn="just" eaLnBrk="0" hangingPunct="0">
              <a:lnSpc>
                <a:spcPct val="115000"/>
              </a:lnSpc>
            </a:pPr>
            <a:endParaRPr lang="es-MX" dirty="0">
              <a:latin typeface="Raleway" pitchFamily="2" charset="0"/>
              <a:ea typeface="Times New Roman" panose="02020603050405020304" pitchFamily="18" charset="0"/>
            </a:endParaRPr>
          </a:p>
          <a:p>
            <a:r>
              <a:rPr lang="es-MX" dirty="0">
                <a:latin typeface="Raleway" pitchFamily="2" charset="0"/>
                <a:ea typeface="Times New Roman" panose="02020603050405020304" pitchFamily="18" charset="0"/>
              </a:rPr>
              <a:t> </a:t>
            </a:r>
          </a:p>
          <a:p>
            <a:endParaRPr lang="es-MX" sz="1600" dirty="0">
              <a:latin typeface="Raleway" pitchFamily="2" charset="0"/>
              <a:ea typeface="Times New Roman" panose="02020603050405020304" pitchFamily="18" charset="0"/>
            </a:endParaRPr>
          </a:p>
          <a:p>
            <a:endParaRPr lang="es-MX" dirty="0">
              <a:latin typeface="Times New Roman" panose="02020603050405020304" pitchFamily="18" charset="0"/>
              <a:ea typeface="Times New Roman" panose="02020603050405020304" pitchFamily="18" charset="0"/>
            </a:endParaRPr>
          </a:p>
          <a:p>
            <a:pPr eaLnBrk="0" hangingPunct="0">
              <a:lnSpc>
                <a:spcPts val="1000"/>
              </a:lnSpc>
            </a:pPr>
            <a:r>
              <a:rPr lang="es-MX" dirty="0">
                <a:latin typeface="Raleway" pitchFamily="2" charset="0"/>
                <a:ea typeface="Times New Roman" panose="02020603050405020304" pitchFamily="18" charset="0"/>
              </a:rPr>
              <a:t> </a:t>
            </a:r>
          </a:p>
          <a:p>
            <a:r>
              <a:rPr lang="es-MX" dirty="0">
                <a:latin typeface="Raleway" pitchFamily="2" charset="0"/>
                <a:ea typeface="Times New Roman" panose="02020603050405020304" pitchFamily="18" charset="0"/>
              </a:rPr>
              <a:t> </a:t>
            </a:r>
          </a:p>
        </p:txBody>
      </p:sp>
    </p:spTree>
    <p:extLst>
      <p:ext uri="{BB962C8B-B14F-4D97-AF65-F5344CB8AC3E}">
        <p14:creationId xmlns:p14="http://schemas.microsoft.com/office/powerpoint/2010/main" val="318769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DE68D-1E91-FCED-3AE8-C2439A43B31A}"/>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91F8EDE-2FCC-4202-BC5A-C85CD10764FD}"/>
              </a:ext>
            </a:extLst>
          </p:cNvPr>
          <p:cNvSpPr txBox="1">
            <a:spLocks noGrp="1"/>
          </p:cNvSpPr>
          <p:nvPr>
            <p:ph type="title"/>
          </p:nvPr>
        </p:nvSpPr>
        <p:spPr>
          <a:prstGeom prst="rect">
            <a:avLst/>
          </a:prstGeom>
        </p:spPr>
        <p:txBody>
          <a:bodyPr vert="horz" wrap="square" lIns="0" tIns="12700" rIns="0" bIns="0" rtlCol="0">
            <a:spAutoFit/>
          </a:bodyPr>
          <a:lstStyle/>
          <a:p>
            <a:pPr marL="12700" algn="ctr">
              <a:lnSpc>
                <a:spcPct val="100000"/>
              </a:lnSpc>
              <a:spcBef>
                <a:spcPts val="100"/>
              </a:spcBef>
            </a:pPr>
            <a:r>
              <a:rPr lang="es-ES" spc="165" dirty="0"/>
              <a:t>ARTÍCULOS MODIFICADOS</a:t>
            </a:r>
            <a:endParaRPr spc="195" dirty="0"/>
          </a:p>
        </p:txBody>
      </p:sp>
      <p:sp>
        <p:nvSpPr>
          <p:cNvPr id="5" name="object 5">
            <a:extLst>
              <a:ext uri="{FF2B5EF4-FFF2-40B4-BE49-F238E27FC236}">
                <a16:creationId xmlns:a16="http://schemas.microsoft.com/office/drawing/2014/main" id="{018A8B84-85D4-5FAD-1008-8D1DA43CE091}"/>
              </a:ext>
            </a:extLst>
          </p:cNvPr>
          <p:cNvSpPr/>
          <p:nvPr/>
        </p:nvSpPr>
        <p:spPr>
          <a:xfrm>
            <a:off x="6242398" y="9133199"/>
            <a:ext cx="3060065" cy="0"/>
          </a:xfrm>
          <a:custGeom>
            <a:avLst/>
            <a:gdLst/>
            <a:ahLst/>
            <a:cxnLst/>
            <a:rect l="l" t="t" r="r" b="b"/>
            <a:pathLst>
              <a:path w="3060065">
                <a:moveTo>
                  <a:pt x="3060001" y="0"/>
                </a:moveTo>
                <a:lnTo>
                  <a:pt x="0" y="0"/>
                </a:lnTo>
              </a:path>
            </a:pathLst>
          </a:custGeom>
          <a:ln w="6350">
            <a:solidFill>
              <a:srgbClr val="123358"/>
            </a:solidFill>
          </a:ln>
        </p:spPr>
        <p:txBody>
          <a:bodyPr wrap="square" lIns="0" tIns="0" rIns="0" bIns="0" rtlCol="0"/>
          <a:lstStyle/>
          <a:p>
            <a:endParaRPr/>
          </a:p>
        </p:txBody>
      </p:sp>
      <p:sp>
        <p:nvSpPr>
          <p:cNvPr id="40" name="object 40">
            <a:extLst>
              <a:ext uri="{FF2B5EF4-FFF2-40B4-BE49-F238E27FC236}">
                <a16:creationId xmlns:a16="http://schemas.microsoft.com/office/drawing/2014/main" id="{7F28F9FF-006F-9A56-C67B-4A0F5D43E367}"/>
              </a:ext>
            </a:extLst>
          </p:cNvPr>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sp>
        <p:nvSpPr>
          <p:cNvPr id="3" name="Marcador de contenido 2">
            <a:extLst>
              <a:ext uri="{FF2B5EF4-FFF2-40B4-BE49-F238E27FC236}">
                <a16:creationId xmlns:a16="http://schemas.microsoft.com/office/drawing/2014/main" id="{0DB38D85-078B-6DAB-7C84-0CB281B3995D}"/>
              </a:ext>
            </a:extLst>
          </p:cNvPr>
          <p:cNvSpPr txBox="1">
            <a:spLocks/>
          </p:cNvSpPr>
          <p:nvPr/>
        </p:nvSpPr>
        <p:spPr>
          <a:xfrm>
            <a:off x="1371600" y="2362200"/>
            <a:ext cx="12801600" cy="5579143"/>
          </a:xfrm>
          <a:prstGeom prst="rect">
            <a:avLst/>
          </a:prstGeom>
        </p:spPr>
        <p:txBody>
          <a:bodyPr wrap="square" lIns="0" tIns="0" rIns="0" bIns="0">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46088" indent="11113" algn="just" eaLnBrk="0" hangingPunct="0">
              <a:spcBef>
                <a:spcPts val="280"/>
              </a:spcBef>
              <a:tabLst>
                <a:tab pos="1524000" algn="l"/>
              </a:tabLst>
            </a:pPr>
            <a:r>
              <a:rPr lang="es-MX" sz="2500" dirty="0">
                <a:latin typeface="Raleway" pitchFamily="2" charset="0"/>
                <a:ea typeface="Times New Roman" panose="02020603050405020304" pitchFamily="18" charset="0"/>
                <a:cs typeface="Calibri" panose="020F0502020204030204" pitchFamily="34" charset="0"/>
              </a:rPr>
              <a:t>Respecto del </a:t>
            </a:r>
            <a:r>
              <a:rPr lang="es-MX" sz="2500" b="1" dirty="0">
                <a:latin typeface="Raleway" pitchFamily="2" charset="0"/>
                <a:ea typeface="Times New Roman" panose="02020603050405020304" pitchFamily="18" charset="0"/>
                <a:cs typeface="Calibri" panose="020F0502020204030204" pitchFamily="34" charset="0"/>
              </a:rPr>
              <a:t>artículo 60, primer párrafo </a:t>
            </a:r>
            <a:r>
              <a:rPr lang="es-MX" sz="2500" dirty="0">
                <a:latin typeface="Raleway" pitchFamily="2" charset="0"/>
                <a:ea typeface="Times New Roman" panose="02020603050405020304" pitchFamily="18" charset="0"/>
                <a:cs typeface="Calibri" panose="020F0502020204030204" pitchFamily="34" charset="0"/>
              </a:rPr>
              <a:t>se reduce el plazo máximo para entrega de documentación de los gastos a reserva de comprobar y precisar la referencia a fuente de financiamiento, como sigue: </a:t>
            </a:r>
          </a:p>
          <a:p>
            <a:pPr marL="446088" indent="11113" algn="just" eaLnBrk="0" hangingPunct="0">
              <a:spcBef>
                <a:spcPts val="280"/>
              </a:spcBef>
              <a:tabLst>
                <a:tab pos="1524000" algn="l"/>
              </a:tabLst>
            </a:pPr>
            <a:endParaRPr lang="es-MX" sz="2500" dirty="0">
              <a:latin typeface="Raleway" pitchFamily="2" charset="0"/>
              <a:ea typeface="Times New Roman" panose="02020603050405020304" pitchFamily="18" charset="0"/>
              <a:cs typeface="Calibri" panose="020F0502020204030204" pitchFamily="34" charset="0"/>
            </a:endParaRPr>
          </a:p>
          <a:p>
            <a:pPr marL="446088" indent="11113" algn="just" eaLnBrk="0" hangingPunct="0">
              <a:spcBef>
                <a:spcPts val="280"/>
              </a:spcBef>
              <a:tabLst>
                <a:tab pos="1524000" algn="l"/>
              </a:tabLst>
            </a:pPr>
            <a:endParaRPr lang="es-MX" sz="2500" b="1" spc="-5" dirty="0">
              <a:latin typeface="Raleway" pitchFamily="2" charset="0"/>
              <a:cs typeface="Calibri" panose="020F0502020204030204" pitchFamily="34" charset="0"/>
            </a:endParaRPr>
          </a:p>
          <a:p>
            <a:pPr marL="446088" algn="r" eaLnBrk="0" hangingPunct="0">
              <a:spcBef>
                <a:spcPts val="280"/>
              </a:spcBef>
              <a:tabLst>
                <a:tab pos="1524000" algn="l"/>
              </a:tabLst>
            </a:pPr>
            <a:r>
              <a:rPr lang="es-MX" sz="2500" b="1" spc="-5" dirty="0">
                <a:latin typeface="Raleway" pitchFamily="2" charset="0"/>
              </a:rPr>
              <a:t>P</a:t>
            </a:r>
            <a:r>
              <a:rPr lang="es-MX" sz="2500" b="1" spc="-70" dirty="0">
                <a:latin typeface="Raleway" pitchFamily="2" charset="0"/>
              </a:rPr>
              <a:t>l</a:t>
            </a:r>
            <a:r>
              <a:rPr lang="es-MX" sz="2500" b="1" dirty="0">
                <a:latin typeface="Raleway" pitchFamily="2" charset="0"/>
              </a:rPr>
              <a:t>azo</a:t>
            </a:r>
            <a:r>
              <a:rPr lang="es-MX" sz="2500" b="1" spc="-60" dirty="0">
                <a:latin typeface="Raleway" pitchFamily="2" charset="0"/>
              </a:rPr>
              <a:t> </a:t>
            </a:r>
            <a:r>
              <a:rPr lang="es-MX" sz="2500" b="1" spc="-65" dirty="0">
                <a:latin typeface="Raleway" pitchFamily="2" charset="0"/>
              </a:rPr>
              <a:t>p</a:t>
            </a:r>
            <a:r>
              <a:rPr lang="es-MX" sz="2500" b="1" spc="-5" dirty="0">
                <a:latin typeface="Raleway" pitchFamily="2" charset="0"/>
              </a:rPr>
              <a:t>a</a:t>
            </a:r>
            <a:r>
              <a:rPr lang="es-MX" sz="2500" b="1" spc="-60" dirty="0">
                <a:latin typeface="Raleway" pitchFamily="2" charset="0"/>
              </a:rPr>
              <a:t>r</a:t>
            </a:r>
            <a:r>
              <a:rPr lang="es-MX" sz="2500" b="1" dirty="0">
                <a:latin typeface="Raleway" pitchFamily="2" charset="0"/>
              </a:rPr>
              <a:t>a e</a:t>
            </a:r>
            <a:r>
              <a:rPr lang="es-MX" sz="2500" b="1" spc="-75" dirty="0">
                <a:latin typeface="Raleway" pitchFamily="2" charset="0"/>
              </a:rPr>
              <a:t>n</a:t>
            </a:r>
            <a:r>
              <a:rPr lang="es-MX" sz="2500" b="1" spc="-60" dirty="0">
                <a:latin typeface="Raleway" pitchFamily="2" charset="0"/>
              </a:rPr>
              <a:t>tr</a:t>
            </a:r>
            <a:r>
              <a:rPr lang="es-MX" sz="2500" b="1" dirty="0">
                <a:latin typeface="Raleway" pitchFamily="2" charset="0"/>
              </a:rPr>
              <a:t>e</a:t>
            </a:r>
            <a:r>
              <a:rPr lang="es-MX" sz="2500" b="1" spc="-65" dirty="0">
                <a:latin typeface="Raleway" pitchFamily="2" charset="0"/>
              </a:rPr>
              <a:t>g</a:t>
            </a:r>
            <a:r>
              <a:rPr lang="es-MX" sz="2500" b="1" spc="-15" dirty="0">
                <a:latin typeface="Raleway" pitchFamily="2" charset="0"/>
              </a:rPr>
              <a:t>a</a:t>
            </a:r>
            <a:r>
              <a:rPr lang="es-MX" sz="2500" b="1" dirty="0">
                <a:latin typeface="Raleway" pitchFamily="2" charset="0"/>
              </a:rPr>
              <a:t>r</a:t>
            </a:r>
            <a:r>
              <a:rPr lang="es-MX" sz="2500" b="1" spc="-55" dirty="0">
                <a:latin typeface="Raleway" pitchFamily="2" charset="0"/>
              </a:rPr>
              <a:t> </a:t>
            </a:r>
            <a:r>
              <a:rPr lang="es-MX" sz="2500" b="1" spc="-70" dirty="0">
                <a:latin typeface="Raleway" pitchFamily="2" charset="0"/>
              </a:rPr>
              <a:t>l</a:t>
            </a:r>
            <a:r>
              <a:rPr lang="es-MX" sz="2500" b="1" dirty="0">
                <a:latin typeface="Raleway" pitchFamily="2" charset="0"/>
              </a:rPr>
              <a:t>a</a:t>
            </a:r>
            <a:r>
              <a:rPr lang="es-MX" sz="2500" b="1" spc="-10" dirty="0">
                <a:latin typeface="Raleway" pitchFamily="2" charset="0"/>
              </a:rPr>
              <a:t> </a:t>
            </a:r>
            <a:r>
              <a:rPr lang="es-MX" sz="2500" b="1" spc="-75" dirty="0">
                <a:latin typeface="Raleway" pitchFamily="2" charset="0"/>
              </a:rPr>
              <a:t>d</a:t>
            </a:r>
            <a:r>
              <a:rPr lang="es-MX" sz="2500" b="1" spc="-65" dirty="0">
                <a:latin typeface="Raleway" pitchFamily="2" charset="0"/>
              </a:rPr>
              <a:t>oc</a:t>
            </a:r>
            <a:r>
              <a:rPr lang="es-MX" sz="2500" b="1" spc="-70" dirty="0">
                <a:latin typeface="Raleway" pitchFamily="2" charset="0"/>
              </a:rPr>
              <a:t>u</a:t>
            </a:r>
            <a:r>
              <a:rPr lang="es-MX" sz="2500" b="1" spc="-60" dirty="0">
                <a:latin typeface="Raleway" pitchFamily="2" charset="0"/>
              </a:rPr>
              <a:t>m</a:t>
            </a:r>
            <a:r>
              <a:rPr lang="es-MX" sz="2500" b="1" dirty="0">
                <a:latin typeface="Raleway" pitchFamily="2" charset="0"/>
              </a:rPr>
              <a:t>e</a:t>
            </a:r>
            <a:r>
              <a:rPr lang="es-MX" sz="2500" b="1" spc="-65" dirty="0">
                <a:latin typeface="Raleway" pitchFamily="2" charset="0"/>
              </a:rPr>
              <a:t>n</a:t>
            </a:r>
            <a:r>
              <a:rPr lang="es-MX" sz="2500" b="1" spc="-60" dirty="0">
                <a:latin typeface="Raleway" pitchFamily="2" charset="0"/>
              </a:rPr>
              <a:t>t</a:t>
            </a:r>
            <a:r>
              <a:rPr lang="es-MX" sz="2500" b="1" spc="-15" dirty="0">
                <a:latin typeface="Raleway" pitchFamily="2" charset="0"/>
              </a:rPr>
              <a:t>a</a:t>
            </a:r>
            <a:r>
              <a:rPr lang="es-MX" sz="2500" b="1" spc="-65" dirty="0">
                <a:latin typeface="Raleway" pitchFamily="2" charset="0"/>
              </a:rPr>
              <a:t>c</a:t>
            </a:r>
            <a:r>
              <a:rPr lang="es-MX" sz="2500" b="1" spc="-70" dirty="0">
                <a:latin typeface="Raleway" pitchFamily="2" charset="0"/>
              </a:rPr>
              <a:t>i</a:t>
            </a:r>
            <a:r>
              <a:rPr lang="es-MX" sz="2500" b="1" spc="-65" dirty="0">
                <a:latin typeface="Raleway" pitchFamily="2" charset="0"/>
              </a:rPr>
              <a:t>ó</a:t>
            </a:r>
            <a:r>
              <a:rPr lang="es-MX" sz="2500" b="1" dirty="0">
                <a:latin typeface="Raleway" pitchFamily="2" charset="0"/>
              </a:rPr>
              <a:t>n</a:t>
            </a:r>
            <a:r>
              <a:rPr lang="es-MX" sz="2500" b="1" spc="-60" dirty="0">
                <a:latin typeface="Raleway" pitchFamily="2" charset="0"/>
              </a:rPr>
              <a:t> </a:t>
            </a:r>
            <a:r>
              <a:rPr lang="es-MX" sz="2500" b="1" spc="-65" dirty="0">
                <a:latin typeface="Raleway" pitchFamily="2" charset="0"/>
              </a:rPr>
              <a:t>d</a:t>
            </a:r>
            <a:r>
              <a:rPr lang="es-MX" sz="2500" b="1" dirty="0">
                <a:latin typeface="Raleway" pitchFamily="2" charset="0"/>
              </a:rPr>
              <a:t>e </a:t>
            </a:r>
            <a:r>
              <a:rPr lang="es-MX" sz="2500" b="1" spc="-65" dirty="0">
                <a:latin typeface="Raleway" pitchFamily="2" charset="0"/>
              </a:rPr>
              <a:t>g</a:t>
            </a:r>
            <a:r>
              <a:rPr lang="es-MX" sz="2500" b="1" spc="-20" dirty="0">
                <a:latin typeface="Raleway" pitchFamily="2" charset="0"/>
              </a:rPr>
              <a:t>a</a:t>
            </a:r>
            <a:r>
              <a:rPr lang="es-MX" sz="2500" b="1" spc="-65" dirty="0">
                <a:latin typeface="Raleway" pitchFamily="2" charset="0"/>
              </a:rPr>
              <a:t>s</a:t>
            </a:r>
            <a:r>
              <a:rPr lang="es-MX" sz="2500" b="1" spc="-60" dirty="0">
                <a:latin typeface="Raleway" pitchFamily="2" charset="0"/>
              </a:rPr>
              <a:t>t</a:t>
            </a:r>
            <a:r>
              <a:rPr lang="es-MX" sz="2500" b="1" spc="-65" dirty="0">
                <a:latin typeface="Raleway" pitchFamily="2" charset="0"/>
              </a:rPr>
              <a:t>o</a:t>
            </a:r>
            <a:r>
              <a:rPr lang="es-MX" sz="2500" b="1" dirty="0">
                <a:latin typeface="Raleway" pitchFamily="2" charset="0"/>
              </a:rPr>
              <a:t>s</a:t>
            </a:r>
            <a:r>
              <a:rPr lang="es-MX" sz="2500" b="1" spc="-85" dirty="0">
                <a:latin typeface="Raleway" pitchFamily="2" charset="0"/>
              </a:rPr>
              <a:t> </a:t>
            </a:r>
            <a:r>
              <a:rPr lang="es-MX" sz="2500" b="1" dirty="0">
                <a:latin typeface="Raleway" pitchFamily="2" charset="0"/>
              </a:rPr>
              <a:t>a reserva </a:t>
            </a:r>
          </a:p>
          <a:p>
            <a:pPr marL="446088" algn="r" eaLnBrk="0" hangingPunct="0">
              <a:spcBef>
                <a:spcPts val="280"/>
              </a:spcBef>
              <a:tabLst>
                <a:tab pos="1524000" algn="l"/>
              </a:tabLst>
            </a:pPr>
            <a:r>
              <a:rPr lang="es-MX" sz="2500" b="1" dirty="0">
                <a:latin typeface="Raleway" pitchFamily="2" charset="0"/>
              </a:rPr>
              <a:t>de </a:t>
            </a:r>
            <a:r>
              <a:rPr lang="es-MX" sz="2500" b="1" spc="-65" dirty="0">
                <a:latin typeface="Raleway" pitchFamily="2" charset="0"/>
              </a:rPr>
              <a:t>co</a:t>
            </a:r>
            <a:r>
              <a:rPr lang="es-MX" sz="2500" b="1" spc="-60" dirty="0">
                <a:latin typeface="Raleway" pitchFamily="2" charset="0"/>
              </a:rPr>
              <a:t>m</a:t>
            </a:r>
            <a:r>
              <a:rPr lang="es-MX" sz="2500" b="1" spc="-75" dirty="0">
                <a:latin typeface="Raleway" pitchFamily="2" charset="0"/>
              </a:rPr>
              <a:t>p</a:t>
            </a:r>
            <a:r>
              <a:rPr lang="es-MX" sz="2500" b="1" spc="-60" dirty="0">
                <a:latin typeface="Raleway" pitchFamily="2" charset="0"/>
              </a:rPr>
              <a:t>r</a:t>
            </a:r>
            <a:r>
              <a:rPr lang="es-MX" sz="2500" b="1" spc="-65" dirty="0">
                <a:latin typeface="Raleway" pitchFamily="2" charset="0"/>
              </a:rPr>
              <a:t>ob</a:t>
            </a:r>
            <a:r>
              <a:rPr lang="es-MX" sz="2500" b="1" dirty="0">
                <a:latin typeface="Raleway" pitchFamily="2" charset="0"/>
              </a:rPr>
              <a:t>ar </a:t>
            </a:r>
            <a:r>
              <a:rPr lang="es-MX" sz="2500" b="1" spc="-65" dirty="0">
                <a:latin typeface="Raleway" pitchFamily="2" charset="0"/>
              </a:rPr>
              <a:t>d</a:t>
            </a:r>
            <a:r>
              <a:rPr lang="es-MX" sz="2500" b="1" spc="-5" dirty="0">
                <a:latin typeface="Raleway" pitchFamily="2" charset="0"/>
              </a:rPr>
              <a:t>e</a:t>
            </a:r>
            <a:r>
              <a:rPr lang="es-MX" sz="2500" b="1" spc="-60" dirty="0">
                <a:latin typeface="Raleway" pitchFamily="2" charset="0"/>
              </a:rPr>
              <a:t>r</a:t>
            </a:r>
            <a:r>
              <a:rPr lang="es-MX" sz="2500" b="1" spc="-70" dirty="0">
                <a:latin typeface="Raleway" pitchFamily="2" charset="0"/>
              </a:rPr>
              <a:t>i</a:t>
            </a:r>
            <a:r>
              <a:rPr lang="es-MX" sz="2500" b="1" spc="-65" dirty="0">
                <a:latin typeface="Raleway" pitchFamily="2" charset="0"/>
              </a:rPr>
              <a:t>v</a:t>
            </a:r>
            <a:r>
              <a:rPr lang="es-MX" sz="2500" b="1" dirty="0">
                <a:latin typeface="Raleway" pitchFamily="2" charset="0"/>
              </a:rPr>
              <a:t>a</a:t>
            </a:r>
            <a:r>
              <a:rPr lang="es-MX" sz="2500" b="1" spc="-65" dirty="0">
                <a:latin typeface="Raleway" pitchFamily="2" charset="0"/>
              </a:rPr>
              <a:t>d</a:t>
            </a:r>
            <a:r>
              <a:rPr lang="es-MX" sz="2500" b="1" dirty="0">
                <a:latin typeface="Raleway" pitchFamily="2" charset="0"/>
              </a:rPr>
              <a:t>o</a:t>
            </a:r>
            <a:r>
              <a:rPr lang="es-MX" sz="2500" b="1" spc="-70" dirty="0">
                <a:latin typeface="Raleway" pitchFamily="2" charset="0"/>
              </a:rPr>
              <a:t> </a:t>
            </a:r>
            <a:r>
              <a:rPr lang="es-MX" sz="2500" b="1" spc="-65" dirty="0">
                <a:latin typeface="Raleway" pitchFamily="2" charset="0"/>
              </a:rPr>
              <a:t>d</a:t>
            </a:r>
            <a:r>
              <a:rPr lang="es-MX" sz="2500" b="1" dirty="0">
                <a:latin typeface="Raleway" pitchFamily="2" charset="0"/>
              </a:rPr>
              <a:t>e</a:t>
            </a:r>
            <a:r>
              <a:rPr lang="es-MX" sz="2500" b="1" spc="-10" dirty="0">
                <a:latin typeface="Raleway" pitchFamily="2" charset="0"/>
              </a:rPr>
              <a:t> </a:t>
            </a:r>
            <a:r>
              <a:rPr lang="es-MX" sz="2500" b="1" dirty="0">
                <a:latin typeface="Raleway" pitchFamily="2" charset="0"/>
              </a:rPr>
              <a:t>e</a:t>
            </a:r>
            <a:r>
              <a:rPr lang="es-MX" sz="2500" b="1" spc="-65" dirty="0">
                <a:latin typeface="Raleway" pitchFamily="2" charset="0"/>
              </a:rPr>
              <a:t>v</a:t>
            </a:r>
            <a:r>
              <a:rPr lang="es-MX" sz="2500" b="1" spc="-5" dirty="0">
                <a:latin typeface="Raleway" pitchFamily="2" charset="0"/>
              </a:rPr>
              <a:t>e</a:t>
            </a:r>
            <a:r>
              <a:rPr lang="es-MX" sz="2500" b="1" spc="-65" dirty="0">
                <a:latin typeface="Raleway" pitchFamily="2" charset="0"/>
              </a:rPr>
              <a:t>nt</a:t>
            </a:r>
            <a:r>
              <a:rPr lang="es-MX" sz="2500" b="1" dirty="0">
                <a:latin typeface="Raleway" pitchFamily="2" charset="0"/>
              </a:rPr>
              <a:t>o</a:t>
            </a:r>
            <a:r>
              <a:rPr lang="es-MX" sz="2500" b="1" spc="-70" dirty="0">
                <a:latin typeface="Raleway" pitchFamily="2" charset="0"/>
              </a:rPr>
              <a:t> </a:t>
            </a:r>
            <a:r>
              <a:rPr lang="es-MX" sz="2500" b="1" dirty="0">
                <a:latin typeface="Raleway" pitchFamily="2" charset="0"/>
              </a:rPr>
              <a:t>o </a:t>
            </a:r>
            <a:r>
              <a:rPr lang="es-MX" sz="2500" b="1" spc="-65" dirty="0">
                <a:latin typeface="Raleway" pitchFamily="2" charset="0"/>
              </a:rPr>
              <a:t>comis</a:t>
            </a:r>
            <a:r>
              <a:rPr lang="es-MX" sz="2500" b="1" spc="-70" dirty="0">
                <a:latin typeface="Raleway" pitchFamily="2" charset="0"/>
              </a:rPr>
              <a:t>i</a:t>
            </a:r>
            <a:r>
              <a:rPr lang="es-MX" sz="2500" b="1" spc="-65" dirty="0">
                <a:latin typeface="Raleway" pitchFamily="2" charset="0"/>
              </a:rPr>
              <a:t>ón</a:t>
            </a:r>
            <a:endParaRPr lang="es-MX" sz="2500" b="1" dirty="0">
              <a:latin typeface="Raleway" pitchFamily="2" charset="0"/>
            </a:endParaRPr>
          </a:p>
          <a:p>
            <a:pPr eaLnBrk="0" hangingPunct="0">
              <a:lnSpc>
                <a:spcPts val="1100"/>
              </a:lnSpc>
              <a:spcBef>
                <a:spcPts val="85"/>
              </a:spcBef>
            </a:pPr>
            <a:r>
              <a:rPr lang="es-MX" sz="2500" dirty="0">
                <a:latin typeface="Raleway" pitchFamily="2" charset="0"/>
                <a:ea typeface="Times New Roman" panose="02020603050405020304" pitchFamily="18" charset="0"/>
              </a:rPr>
              <a:t> </a:t>
            </a:r>
          </a:p>
          <a:p>
            <a:pPr marL="496570" marR="75565" algn="just" eaLnBrk="0" hangingPunct="0">
              <a:lnSpc>
                <a:spcPct val="115000"/>
              </a:lnSpc>
            </a:pPr>
            <a:r>
              <a:rPr lang="es-MX" sz="2500" b="1" i="1" spc="5" dirty="0">
                <a:latin typeface="Raleway" pitchFamily="2" charset="0"/>
                <a:ea typeface="Times New Roman" panose="02020603050405020304" pitchFamily="18" charset="0"/>
              </a:rPr>
              <a:t>A</a:t>
            </a:r>
            <a:r>
              <a:rPr lang="es-MX" sz="2500" b="1" i="1" spc="-10" dirty="0">
                <a:latin typeface="Raleway" pitchFamily="2" charset="0"/>
                <a:ea typeface="Times New Roman" panose="02020603050405020304" pitchFamily="18" charset="0"/>
              </a:rPr>
              <a:t>r</a:t>
            </a:r>
            <a:r>
              <a:rPr lang="es-MX" sz="2500" b="1" i="1" dirty="0">
                <a:latin typeface="Raleway" pitchFamily="2" charset="0"/>
                <a:ea typeface="Times New Roman" panose="02020603050405020304" pitchFamily="18" charset="0"/>
              </a:rPr>
              <a:t>tíc</a:t>
            </a:r>
            <a:r>
              <a:rPr lang="es-MX" sz="2500" b="1" i="1" spc="-20" dirty="0">
                <a:latin typeface="Raleway" pitchFamily="2" charset="0"/>
                <a:ea typeface="Times New Roman" panose="02020603050405020304" pitchFamily="18" charset="0"/>
              </a:rPr>
              <a:t>u</a:t>
            </a:r>
            <a:r>
              <a:rPr lang="es-MX" sz="2500" b="1" i="1" dirty="0">
                <a:latin typeface="Raleway" pitchFamily="2" charset="0"/>
                <a:ea typeface="Times New Roman" panose="02020603050405020304" pitchFamily="18" charset="0"/>
              </a:rPr>
              <a:t>lo</a:t>
            </a:r>
            <a:r>
              <a:rPr lang="es-MX" sz="2500" b="1" i="1" spc="-10" dirty="0">
                <a:latin typeface="Raleway" pitchFamily="2" charset="0"/>
                <a:ea typeface="Times New Roman" panose="02020603050405020304" pitchFamily="18" charset="0"/>
              </a:rPr>
              <a:t> 60</a:t>
            </a:r>
            <a:r>
              <a:rPr lang="es-MX" sz="2500" b="1" i="1" dirty="0">
                <a:latin typeface="Raleway" pitchFamily="2" charset="0"/>
                <a:ea typeface="Times New Roman" panose="02020603050405020304" pitchFamily="18" charset="0"/>
              </a:rPr>
              <a:t>.</a:t>
            </a:r>
            <a:r>
              <a:rPr lang="es-MX" sz="2500" b="1" i="1" spc="-10" dirty="0">
                <a:latin typeface="Raleway" pitchFamily="2" charset="0"/>
                <a:ea typeface="Times New Roman" panose="02020603050405020304" pitchFamily="18" charset="0"/>
              </a:rPr>
              <a:t> </a:t>
            </a:r>
            <a:r>
              <a:rPr lang="es-MX" sz="2500" spc="-5"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l</a:t>
            </a:r>
            <a:r>
              <a:rPr lang="es-MX" sz="2500" spc="-1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r</a:t>
            </a:r>
            <a:r>
              <a:rPr lang="es-MX" sz="2500" spc="-15"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sp</a:t>
            </a:r>
            <a:r>
              <a:rPr lang="es-MX" sz="2500" spc="-5" dirty="0">
                <a:latin typeface="Raleway" pitchFamily="2" charset="0"/>
                <a:ea typeface="Times New Roman" panose="02020603050405020304" pitchFamily="18" charset="0"/>
              </a:rPr>
              <a:t>o</a:t>
            </a:r>
            <a:r>
              <a:rPr lang="es-MX" sz="2500" dirty="0">
                <a:latin typeface="Raleway" pitchFamily="2" charset="0"/>
                <a:ea typeface="Times New Roman" panose="02020603050405020304" pitchFamily="18" charset="0"/>
              </a:rPr>
              <a:t>ns</a:t>
            </a:r>
            <a:r>
              <a:rPr lang="es-MX" sz="2500" spc="-20" dirty="0">
                <a:latin typeface="Raleway" pitchFamily="2" charset="0"/>
                <a:ea typeface="Times New Roman" panose="02020603050405020304" pitchFamily="18" charset="0"/>
              </a:rPr>
              <a:t>a</a:t>
            </a:r>
            <a:r>
              <a:rPr lang="es-MX" sz="2500" dirty="0">
                <a:latin typeface="Raleway" pitchFamily="2" charset="0"/>
                <a:ea typeface="Times New Roman" panose="02020603050405020304" pitchFamily="18" charset="0"/>
              </a:rPr>
              <a:t>b</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e</a:t>
            </a:r>
            <a:r>
              <a:rPr lang="es-MX" sz="2500" spc="-1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a:t>
            </a:r>
            <a:r>
              <a:rPr lang="es-MX" sz="2500" spc="-5"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l</a:t>
            </a:r>
            <a:r>
              <a:rPr lang="es-MX" sz="2500" spc="-1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g</a:t>
            </a:r>
            <a:r>
              <a:rPr lang="es-MX" sz="2500" spc="-5" dirty="0">
                <a:latin typeface="Raleway" pitchFamily="2" charset="0"/>
                <a:ea typeface="Times New Roman" panose="02020603050405020304" pitchFamily="18" charset="0"/>
              </a:rPr>
              <a:t>a</a:t>
            </a:r>
            <a:r>
              <a:rPr lang="es-MX" sz="2500" spc="-15" dirty="0">
                <a:latin typeface="Raleway" pitchFamily="2" charset="0"/>
                <a:ea typeface="Times New Roman" panose="02020603050405020304" pitchFamily="18" charset="0"/>
              </a:rPr>
              <a:t>s</a:t>
            </a:r>
            <a:r>
              <a:rPr lang="es-MX" sz="2500" dirty="0">
                <a:latin typeface="Raleway" pitchFamily="2" charset="0"/>
                <a:ea typeface="Times New Roman" panose="02020603050405020304" pitchFamily="18" charset="0"/>
              </a:rPr>
              <a:t>to</a:t>
            </a:r>
            <a:r>
              <a:rPr lang="es-MX" sz="2500" spc="-1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a:t>
            </a:r>
            <a:r>
              <a:rPr lang="es-MX" sz="2500" spc="-20"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r</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va</a:t>
            </a:r>
            <a:r>
              <a:rPr lang="es-MX" sz="2500" spc="-5" dirty="0">
                <a:latin typeface="Raleway" pitchFamily="2" charset="0"/>
                <a:ea typeface="Times New Roman" panose="02020603050405020304" pitchFamily="18" charset="0"/>
              </a:rPr>
              <a:t>d</a:t>
            </a:r>
            <a:r>
              <a:rPr lang="es-MX" sz="2500" dirty="0">
                <a:latin typeface="Raleway" pitchFamily="2" charset="0"/>
                <a:ea typeface="Times New Roman" panose="02020603050405020304" pitchFamily="18" charset="0"/>
              </a:rPr>
              <a:t>o</a:t>
            </a:r>
            <a:r>
              <a:rPr lang="es-MX" sz="2500" spc="-1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de</a:t>
            </a:r>
            <a:r>
              <a:rPr lang="es-MX" sz="2500" spc="-2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un</a:t>
            </a:r>
            <a:r>
              <a:rPr lang="es-MX" sz="2500" spc="-2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ev</a:t>
            </a:r>
            <a:r>
              <a:rPr lang="es-MX" sz="2500" spc="-5"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nto</a:t>
            </a:r>
            <a:r>
              <a:rPr lang="es-MX" sz="2500" spc="-2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o</a:t>
            </a:r>
            <a:r>
              <a:rPr lang="es-MX" sz="2500" spc="-2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c</a:t>
            </a:r>
            <a:r>
              <a:rPr lang="es-MX" sz="2500" spc="-15" dirty="0">
                <a:latin typeface="Raleway" pitchFamily="2" charset="0"/>
                <a:ea typeface="Times New Roman" panose="02020603050405020304" pitchFamily="18" charset="0"/>
              </a:rPr>
              <a:t>o</a:t>
            </a:r>
            <a:r>
              <a:rPr lang="es-MX" sz="2500" dirty="0">
                <a:latin typeface="Raleway" pitchFamily="2" charset="0"/>
                <a:ea typeface="Times New Roman" panose="02020603050405020304" pitchFamily="18" charset="0"/>
              </a:rPr>
              <a:t>m</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s</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ón</a:t>
            </a:r>
            <a:r>
              <a:rPr lang="es-MX" sz="2500" spc="-1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a:t>
            </a:r>
            <a:r>
              <a:rPr lang="es-MX" sz="2500" spc="-20"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b</a:t>
            </a:r>
            <a:r>
              <a:rPr lang="es-MX" sz="2500" spc="-5"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rá</a:t>
            </a:r>
            <a:r>
              <a:rPr lang="es-MX" sz="2500" spc="-1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e</a:t>
            </a:r>
            <a:r>
              <a:rPr lang="es-MX" sz="2500" spc="-20"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tre</a:t>
            </a:r>
            <a:r>
              <a:rPr lang="es-MX" sz="2500" spc="-5" dirty="0">
                <a:latin typeface="Raleway" pitchFamily="2" charset="0"/>
                <a:ea typeface="Times New Roman" panose="02020603050405020304" pitchFamily="18" charset="0"/>
              </a:rPr>
              <a:t>g</a:t>
            </a:r>
            <a:r>
              <a:rPr lang="es-MX" sz="2500" spc="-15" dirty="0">
                <a:latin typeface="Raleway" pitchFamily="2" charset="0"/>
                <a:ea typeface="Times New Roman" panose="02020603050405020304" pitchFamily="18" charset="0"/>
              </a:rPr>
              <a:t>a</a:t>
            </a:r>
            <a:r>
              <a:rPr lang="es-MX" sz="2500" dirty="0">
                <a:latin typeface="Raleway" pitchFamily="2" charset="0"/>
                <a:ea typeface="Times New Roman" panose="02020603050405020304" pitchFamily="18" charset="0"/>
              </a:rPr>
              <a:t>r</a:t>
            </a:r>
            <a:r>
              <a:rPr lang="es-MX" sz="2500" spc="-15"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a d</a:t>
            </a:r>
            <a:r>
              <a:rPr lang="es-MX" sz="2500" spc="-5" dirty="0">
                <a:latin typeface="Raleway" pitchFamily="2" charset="0"/>
                <a:ea typeface="Times New Roman" panose="02020603050405020304" pitchFamily="18" charset="0"/>
              </a:rPr>
              <a:t>o</a:t>
            </a:r>
            <a:r>
              <a:rPr lang="es-MX" sz="2500" dirty="0">
                <a:latin typeface="Raleway" pitchFamily="2" charset="0"/>
                <a:ea typeface="Times New Roman" panose="02020603050405020304" pitchFamily="18" charset="0"/>
              </a:rPr>
              <a:t>cument</a:t>
            </a:r>
            <a:r>
              <a:rPr lang="es-MX" sz="2500" spc="-15" dirty="0">
                <a:latin typeface="Raleway" pitchFamily="2" charset="0"/>
                <a:ea typeface="Times New Roman" panose="02020603050405020304" pitchFamily="18" charset="0"/>
              </a:rPr>
              <a:t>a</a:t>
            </a:r>
            <a:r>
              <a:rPr lang="es-MX" sz="2500" dirty="0">
                <a:latin typeface="Raleway" pitchFamily="2" charset="0"/>
                <a:ea typeface="Times New Roman" panose="02020603050405020304" pitchFamily="18" charset="0"/>
              </a:rPr>
              <a:t>c</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ón</a:t>
            </a:r>
            <a:r>
              <a:rPr lang="es-MX" sz="2500" spc="-5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c</a:t>
            </a:r>
            <a:r>
              <a:rPr lang="es-MX" sz="2500" spc="-15" dirty="0">
                <a:latin typeface="Raleway" pitchFamily="2" charset="0"/>
                <a:ea typeface="Times New Roman" panose="02020603050405020304" pitchFamily="18" charset="0"/>
              </a:rPr>
              <a:t>o</a:t>
            </a:r>
            <a:r>
              <a:rPr lang="es-MX" sz="2500" dirty="0">
                <a:latin typeface="Raleway" pitchFamily="2" charset="0"/>
                <a:ea typeface="Times New Roman" panose="02020603050405020304" pitchFamily="18" charset="0"/>
              </a:rPr>
              <a:t>mpro</a:t>
            </a:r>
            <a:r>
              <a:rPr lang="es-MX" sz="2500" spc="-15" dirty="0">
                <a:latin typeface="Raleway" pitchFamily="2" charset="0"/>
                <a:ea typeface="Times New Roman" panose="02020603050405020304" pitchFamily="18" charset="0"/>
              </a:rPr>
              <a:t>b</a:t>
            </a:r>
            <a:r>
              <a:rPr lang="es-MX" sz="2500" dirty="0">
                <a:latin typeface="Raleway" pitchFamily="2" charset="0"/>
                <a:ea typeface="Times New Roman" panose="02020603050405020304" pitchFamily="18" charset="0"/>
              </a:rPr>
              <a:t>ator</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a</a:t>
            </a:r>
            <a:r>
              <a:rPr lang="es-MX" sz="2500" spc="-4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al</a:t>
            </a:r>
            <a:r>
              <a:rPr lang="es-MX" sz="2500" spc="-6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área</a:t>
            </a:r>
            <a:r>
              <a:rPr lang="es-MX" sz="2500" spc="-6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a</a:t>
            </a:r>
            <a:r>
              <a:rPr lang="es-MX" sz="2500" spc="-5" dirty="0">
                <a:latin typeface="Raleway" pitchFamily="2" charset="0"/>
                <a:ea typeface="Times New Roman" panose="02020603050405020304" pitchFamily="18" charset="0"/>
              </a:rPr>
              <a:t>d</a:t>
            </a:r>
            <a:r>
              <a:rPr lang="es-MX" sz="2500" dirty="0">
                <a:latin typeface="Raleway" pitchFamily="2" charset="0"/>
                <a:ea typeface="Times New Roman" panose="02020603050405020304" pitchFamily="18" charset="0"/>
              </a:rPr>
              <a:t>m</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n</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s</a:t>
            </a:r>
            <a:r>
              <a:rPr lang="es-MX" sz="2500" spc="-10" dirty="0">
                <a:latin typeface="Raleway" pitchFamily="2" charset="0"/>
                <a:ea typeface="Times New Roman" panose="02020603050405020304" pitchFamily="18" charset="0"/>
              </a:rPr>
              <a:t>t</a:t>
            </a:r>
            <a:r>
              <a:rPr lang="es-MX" sz="2500" dirty="0">
                <a:latin typeface="Raleway" pitchFamily="2" charset="0"/>
                <a:ea typeface="Times New Roman" panose="02020603050405020304" pitchFamily="18" charset="0"/>
              </a:rPr>
              <a:t>rat</a:t>
            </a:r>
            <a:r>
              <a:rPr lang="es-MX" sz="2500" spc="-15"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va</a:t>
            </a:r>
            <a:r>
              <a:rPr lang="es-MX" sz="2500" spc="-4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co</a:t>
            </a:r>
            <a:r>
              <a:rPr lang="es-MX" sz="2500" spc="-10" dirty="0">
                <a:latin typeface="Raleway" pitchFamily="2" charset="0"/>
                <a:ea typeface="Times New Roman" panose="02020603050405020304" pitchFamily="18" charset="0"/>
              </a:rPr>
              <a:t>r</a:t>
            </a:r>
            <a:r>
              <a:rPr lang="es-MX" sz="2500" dirty="0">
                <a:latin typeface="Raleway" pitchFamily="2" charset="0"/>
                <a:ea typeface="Times New Roman" panose="02020603050405020304" pitchFamily="18" charset="0"/>
              </a:rPr>
              <a:t>res</a:t>
            </a:r>
            <a:r>
              <a:rPr lang="es-MX" sz="2500" spc="-5" dirty="0">
                <a:latin typeface="Raleway" pitchFamily="2" charset="0"/>
                <a:ea typeface="Times New Roman" panose="02020603050405020304" pitchFamily="18" charset="0"/>
              </a:rPr>
              <a:t>p</a:t>
            </a:r>
            <a:r>
              <a:rPr lang="es-MX" sz="2500" dirty="0">
                <a:latin typeface="Raleway" pitchFamily="2" charset="0"/>
                <a:ea typeface="Times New Roman" panose="02020603050405020304" pitchFamily="18" charset="0"/>
              </a:rPr>
              <a:t>o</a:t>
            </a:r>
            <a:r>
              <a:rPr lang="es-MX" sz="2500" spc="-5"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d</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e</a:t>
            </a:r>
            <a:r>
              <a:rPr lang="es-MX" sz="2500" spc="-5"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t</a:t>
            </a:r>
            <a:r>
              <a:rPr lang="es-MX" sz="2500" spc="-15"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a:t>
            </a:r>
            <a:r>
              <a:rPr lang="es-MX" sz="2500" spc="-5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así</a:t>
            </a:r>
            <a:r>
              <a:rPr lang="es-MX" sz="2500" spc="-55" dirty="0">
                <a:latin typeface="Raleway" pitchFamily="2" charset="0"/>
                <a:ea typeface="Times New Roman" panose="02020603050405020304" pitchFamily="18" charset="0"/>
              </a:rPr>
              <a:t> </a:t>
            </a:r>
            <a:r>
              <a:rPr lang="es-MX" sz="2500" spc="-15" dirty="0">
                <a:latin typeface="Raleway" pitchFamily="2" charset="0"/>
                <a:ea typeface="Times New Roman" panose="02020603050405020304" pitchFamily="18" charset="0"/>
              </a:rPr>
              <a:t>c</a:t>
            </a:r>
            <a:r>
              <a:rPr lang="es-MX" sz="2500" dirty="0">
                <a:latin typeface="Raleway" pitchFamily="2" charset="0"/>
                <a:ea typeface="Times New Roman" panose="02020603050405020304" pitchFamily="18" charset="0"/>
              </a:rPr>
              <a:t>omo</a:t>
            </a:r>
            <a:r>
              <a:rPr lang="es-MX" sz="2500" spc="-4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el</a:t>
            </a:r>
            <a:r>
              <a:rPr lang="es-MX" sz="2500" spc="-6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re</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nte</a:t>
            </a:r>
            <a:r>
              <a:rPr lang="es-MX" sz="2500" spc="-15" dirty="0">
                <a:latin typeface="Raleway" pitchFamily="2" charset="0"/>
                <a:ea typeface="Times New Roman" panose="02020603050405020304" pitchFamily="18" charset="0"/>
              </a:rPr>
              <a:t>g</a:t>
            </a:r>
            <a:r>
              <a:rPr lang="es-MX" sz="2500" spc="-10" dirty="0">
                <a:latin typeface="Raleway" pitchFamily="2" charset="0"/>
                <a:ea typeface="Times New Roman" panose="02020603050405020304" pitchFamily="18" charset="0"/>
              </a:rPr>
              <a:t>r</a:t>
            </a:r>
            <a:r>
              <a:rPr lang="es-MX" sz="2500" dirty="0">
                <a:latin typeface="Raleway" pitchFamily="2" charset="0"/>
                <a:ea typeface="Times New Roman" panose="02020603050405020304" pitchFamily="18" charset="0"/>
              </a:rPr>
              <a:t>o de</a:t>
            </a:r>
            <a:r>
              <a:rPr lang="es-MX" sz="2500" spc="155"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os</a:t>
            </a:r>
            <a:r>
              <a:rPr lang="es-MX" sz="2500" spc="15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r</a:t>
            </a:r>
            <a:r>
              <a:rPr lang="es-MX" sz="2500" spc="-15"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cursos</a:t>
            </a:r>
            <a:r>
              <a:rPr lang="es-MX" sz="2500" spc="15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no</a:t>
            </a:r>
            <a:r>
              <a:rPr lang="es-MX" sz="2500" spc="14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uti</a:t>
            </a:r>
            <a:r>
              <a:rPr lang="es-MX" sz="2500" spc="-10" dirty="0">
                <a:latin typeface="Raleway" pitchFamily="2" charset="0"/>
                <a:ea typeface="Times New Roman" panose="02020603050405020304" pitchFamily="18" charset="0"/>
              </a:rPr>
              <a:t>li</a:t>
            </a:r>
            <a:r>
              <a:rPr lang="es-MX" sz="2500" dirty="0">
                <a:latin typeface="Raleway" pitchFamily="2" charset="0"/>
                <a:ea typeface="Times New Roman" panose="02020603050405020304" pitchFamily="18" charset="0"/>
              </a:rPr>
              <a:t>za</a:t>
            </a:r>
            <a:r>
              <a:rPr lang="es-MX" sz="2500" spc="-5" dirty="0">
                <a:latin typeface="Raleway" pitchFamily="2" charset="0"/>
                <a:ea typeface="Times New Roman" panose="02020603050405020304" pitchFamily="18" charset="0"/>
              </a:rPr>
              <a:t>d</a:t>
            </a:r>
            <a:r>
              <a:rPr lang="es-MX" sz="2500" dirty="0">
                <a:latin typeface="Raleway" pitchFamily="2" charset="0"/>
                <a:ea typeface="Times New Roman" panose="02020603050405020304" pitchFamily="18" charset="0"/>
              </a:rPr>
              <a:t>os</a:t>
            </a:r>
            <a:r>
              <a:rPr lang="es-MX" sz="2500" spc="15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en</a:t>
            </a:r>
            <a:r>
              <a:rPr lang="es-MX" sz="2500" spc="15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un</a:t>
            </a:r>
            <a:r>
              <a:rPr lang="es-MX" sz="2500" spc="145" dirty="0">
                <a:latin typeface="Raleway" pitchFamily="2" charset="0"/>
                <a:ea typeface="Times New Roman" panose="02020603050405020304" pitchFamily="18" charset="0"/>
              </a:rPr>
              <a:t> </a:t>
            </a:r>
            <a:r>
              <a:rPr lang="es-MX" sz="2500" b="1" dirty="0">
                <a:solidFill>
                  <a:schemeClr val="accent1">
                    <a:lumMod val="50000"/>
                  </a:schemeClr>
                </a:solidFill>
                <a:latin typeface="Raleway" pitchFamily="2" charset="0"/>
                <a:ea typeface="Times New Roman" panose="02020603050405020304" pitchFamily="18" charset="0"/>
              </a:rPr>
              <a:t>p</a:t>
            </a:r>
            <a:r>
              <a:rPr lang="es-MX" sz="2500" b="1" spc="-10" dirty="0">
                <a:solidFill>
                  <a:schemeClr val="accent1">
                    <a:lumMod val="50000"/>
                  </a:schemeClr>
                </a:solidFill>
                <a:latin typeface="Raleway" pitchFamily="2" charset="0"/>
                <a:ea typeface="Times New Roman" panose="02020603050405020304" pitchFamily="18" charset="0"/>
              </a:rPr>
              <a:t>l</a:t>
            </a:r>
            <a:r>
              <a:rPr lang="es-MX" sz="2500" b="1" dirty="0">
                <a:solidFill>
                  <a:schemeClr val="accent1">
                    <a:lumMod val="50000"/>
                  </a:schemeClr>
                </a:solidFill>
                <a:latin typeface="Raleway" pitchFamily="2" charset="0"/>
                <a:ea typeface="Times New Roman" panose="02020603050405020304" pitchFamily="18" charset="0"/>
              </a:rPr>
              <a:t>azo</a:t>
            </a:r>
            <a:r>
              <a:rPr lang="es-MX" sz="2500" b="1" spc="145" dirty="0">
                <a:solidFill>
                  <a:schemeClr val="accent1">
                    <a:lumMod val="50000"/>
                  </a:schemeClr>
                </a:solidFill>
                <a:latin typeface="Raleway" pitchFamily="2" charset="0"/>
                <a:ea typeface="Times New Roman" panose="02020603050405020304" pitchFamily="18" charset="0"/>
              </a:rPr>
              <a:t> </a:t>
            </a:r>
            <a:r>
              <a:rPr lang="es-MX" sz="2500" b="1" dirty="0">
                <a:solidFill>
                  <a:schemeClr val="accent1">
                    <a:lumMod val="50000"/>
                  </a:schemeClr>
                </a:solidFill>
                <a:latin typeface="Raleway" pitchFamily="2" charset="0"/>
                <a:ea typeface="Times New Roman" panose="02020603050405020304" pitchFamily="18" charset="0"/>
              </a:rPr>
              <a:t>máx</a:t>
            </a:r>
            <a:r>
              <a:rPr lang="es-MX" sz="2500" b="1" spc="-20" dirty="0">
                <a:solidFill>
                  <a:schemeClr val="accent1">
                    <a:lumMod val="50000"/>
                  </a:schemeClr>
                </a:solidFill>
                <a:latin typeface="Raleway" pitchFamily="2" charset="0"/>
                <a:ea typeface="Times New Roman" panose="02020603050405020304" pitchFamily="18" charset="0"/>
              </a:rPr>
              <a:t>i</a:t>
            </a:r>
            <a:r>
              <a:rPr lang="es-MX" sz="2500" b="1" dirty="0">
                <a:solidFill>
                  <a:schemeClr val="accent1">
                    <a:lumMod val="50000"/>
                  </a:schemeClr>
                </a:solidFill>
                <a:latin typeface="Raleway" pitchFamily="2" charset="0"/>
                <a:ea typeface="Times New Roman" panose="02020603050405020304" pitchFamily="18" charset="0"/>
              </a:rPr>
              <a:t>mo</a:t>
            </a:r>
            <a:r>
              <a:rPr lang="es-MX" sz="2500" b="1" spc="155" dirty="0">
                <a:solidFill>
                  <a:schemeClr val="accent1">
                    <a:lumMod val="50000"/>
                  </a:schemeClr>
                </a:solidFill>
                <a:latin typeface="Raleway" pitchFamily="2" charset="0"/>
                <a:ea typeface="Times New Roman" panose="02020603050405020304" pitchFamily="18" charset="0"/>
              </a:rPr>
              <a:t> </a:t>
            </a:r>
            <a:r>
              <a:rPr lang="es-MX" sz="2500" b="1" dirty="0">
                <a:solidFill>
                  <a:schemeClr val="accent1">
                    <a:lumMod val="50000"/>
                  </a:schemeClr>
                </a:solidFill>
                <a:latin typeface="Raleway" pitchFamily="2" charset="0"/>
                <a:ea typeface="Times New Roman" panose="02020603050405020304" pitchFamily="18" charset="0"/>
              </a:rPr>
              <a:t>de</a:t>
            </a:r>
            <a:r>
              <a:rPr lang="es-MX" sz="2500" b="1" spc="145" dirty="0">
                <a:solidFill>
                  <a:schemeClr val="accent1">
                    <a:lumMod val="50000"/>
                  </a:schemeClr>
                </a:solidFill>
                <a:latin typeface="Raleway" pitchFamily="2" charset="0"/>
                <a:ea typeface="Times New Roman" panose="02020603050405020304" pitchFamily="18" charset="0"/>
              </a:rPr>
              <a:t> </a:t>
            </a:r>
            <a:r>
              <a:rPr lang="es-MX" sz="2500" b="1" dirty="0">
                <a:solidFill>
                  <a:schemeClr val="accent1">
                    <a:lumMod val="50000"/>
                  </a:schemeClr>
                </a:solidFill>
                <a:latin typeface="Raleway" pitchFamily="2" charset="0"/>
                <a:ea typeface="Times New Roman" panose="02020603050405020304" pitchFamily="18" charset="0"/>
              </a:rPr>
              <a:t>15  </a:t>
            </a:r>
            <a:r>
              <a:rPr lang="es-MX" sz="2500" b="1" spc="-15" dirty="0">
                <a:solidFill>
                  <a:schemeClr val="accent1">
                    <a:lumMod val="50000"/>
                  </a:schemeClr>
                </a:solidFill>
                <a:latin typeface="Raleway" pitchFamily="2" charset="0"/>
                <a:ea typeface="Times New Roman" panose="02020603050405020304" pitchFamily="18" charset="0"/>
              </a:rPr>
              <a:t>d</a:t>
            </a:r>
            <a:r>
              <a:rPr lang="es-MX" sz="2500" b="1" dirty="0">
                <a:solidFill>
                  <a:schemeClr val="accent1">
                    <a:lumMod val="50000"/>
                  </a:schemeClr>
                </a:solidFill>
                <a:latin typeface="Raleway" pitchFamily="2" charset="0"/>
                <a:ea typeface="Times New Roman" panose="02020603050405020304" pitchFamily="18" charset="0"/>
              </a:rPr>
              <a:t>ías</a:t>
            </a:r>
            <a:r>
              <a:rPr lang="es-MX" sz="2500" b="1" spc="145" dirty="0">
                <a:solidFill>
                  <a:schemeClr val="accent1">
                    <a:lumMod val="50000"/>
                  </a:schemeClr>
                </a:solidFill>
                <a:latin typeface="Raleway" pitchFamily="2" charset="0"/>
                <a:ea typeface="Times New Roman" panose="02020603050405020304" pitchFamily="18" charset="0"/>
              </a:rPr>
              <a:t> </a:t>
            </a:r>
            <a:r>
              <a:rPr lang="es-MX" sz="2500" b="1" dirty="0">
                <a:solidFill>
                  <a:schemeClr val="accent1">
                    <a:lumMod val="50000"/>
                  </a:schemeClr>
                </a:solidFill>
                <a:latin typeface="Raleway" pitchFamily="2" charset="0"/>
                <a:ea typeface="Times New Roman" panose="02020603050405020304" pitchFamily="18" charset="0"/>
              </a:rPr>
              <a:t>naturales</a:t>
            </a:r>
            <a:r>
              <a:rPr lang="es-MX" sz="2500" spc="160" dirty="0">
                <a:solidFill>
                  <a:schemeClr val="accent1">
                    <a:lumMod val="50000"/>
                  </a:schemeClr>
                </a:solidFill>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a</a:t>
            </a:r>
            <a:r>
              <a:rPr lang="es-MX" sz="2500" spc="15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p</a:t>
            </a:r>
            <a:r>
              <a:rPr lang="es-MX" sz="2500" spc="-20" dirty="0">
                <a:latin typeface="Raleway" pitchFamily="2" charset="0"/>
                <a:ea typeface="Times New Roman" panose="02020603050405020304" pitchFamily="18" charset="0"/>
              </a:rPr>
              <a:t>a</a:t>
            </a:r>
            <a:r>
              <a:rPr lang="es-MX" sz="2500" dirty="0">
                <a:latin typeface="Raleway" pitchFamily="2" charset="0"/>
                <a:ea typeface="Times New Roman" panose="02020603050405020304" pitchFamily="18" charset="0"/>
              </a:rPr>
              <a:t>rt</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r</a:t>
            </a:r>
            <a:r>
              <a:rPr lang="es-MX" sz="2500" spc="15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de</a:t>
            </a:r>
            <a:r>
              <a:rPr lang="es-MX" sz="2500" spc="14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q</a:t>
            </a:r>
            <a:r>
              <a:rPr lang="es-MX" sz="2500" spc="-20" dirty="0">
                <a:latin typeface="Raleway" pitchFamily="2" charset="0"/>
                <a:ea typeface="Times New Roman" panose="02020603050405020304" pitchFamily="18" charset="0"/>
              </a:rPr>
              <a:t>u</a:t>
            </a:r>
            <a:r>
              <a:rPr lang="es-MX" sz="2500" dirty="0">
                <a:latin typeface="Raleway" pitchFamily="2" charset="0"/>
                <a:ea typeface="Times New Roman" panose="02020603050405020304" pitchFamily="18" charset="0"/>
              </a:rPr>
              <a:t>e </a:t>
            </a:r>
            <a:r>
              <a:rPr lang="es-MX" sz="2500" spc="5" dirty="0">
                <a:latin typeface="Raleway" pitchFamily="2" charset="0"/>
                <a:ea typeface="Times New Roman" panose="02020603050405020304" pitchFamily="18" charset="0"/>
              </a:rPr>
              <a:t>t</a:t>
            </a:r>
            <a:r>
              <a:rPr lang="es-MX" sz="2500" spc="-5" dirty="0">
                <a:latin typeface="Raleway" pitchFamily="2" charset="0"/>
                <a:ea typeface="Times New Roman" panose="02020603050405020304" pitchFamily="18" charset="0"/>
              </a:rPr>
              <a:t>e</a:t>
            </a:r>
            <a:r>
              <a:rPr lang="es-MX" sz="2500" spc="-10" dirty="0">
                <a:latin typeface="Raleway" pitchFamily="2" charset="0"/>
                <a:ea typeface="Times New Roman" panose="02020603050405020304" pitchFamily="18" charset="0"/>
              </a:rPr>
              <a:t>r</a:t>
            </a:r>
            <a:r>
              <a:rPr lang="es-MX" sz="2500" dirty="0">
                <a:latin typeface="Raleway" pitchFamily="2" charset="0"/>
                <a:ea typeface="Times New Roman" panose="02020603050405020304" pitchFamily="18" charset="0"/>
              </a:rPr>
              <a:t>m</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ne</a:t>
            </a:r>
            <a:r>
              <a:rPr lang="es-MX" sz="2500" spc="10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el</a:t>
            </a:r>
            <a:r>
              <a:rPr lang="es-MX" sz="2500" spc="10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ev</a:t>
            </a:r>
            <a:r>
              <a:rPr lang="es-MX" sz="2500" spc="-5" dirty="0">
                <a:latin typeface="Raleway" pitchFamily="2" charset="0"/>
                <a:ea typeface="Times New Roman" panose="02020603050405020304" pitchFamily="18" charset="0"/>
              </a:rPr>
              <a:t>e</a:t>
            </a:r>
            <a:r>
              <a:rPr lang="es-MX" sz="2500" spc="-15"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to</a:t>
            </a:r>
            <a:r>
              <a:rPr lang="es-MX" sz="2500" spc="10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o</a:t>
            </a:r>
            <a:r>
              <a:rPr lang="es-MX" sz="2500" spc="90" dirty="0">
                <a:latin typeface="Raleway" pitchFamily="2" charset="0"/>
                <a:ea typeface="Times New Roman" panose="02020603050405020304" pitchFamily="18" charset="0"/>
              </a:rPr>
              <a:t> </a:t>
            </a:r>
            <a:r>
              <a:rPr lang="es-MX" sz="2500" spc="-15" dirty="0">
                <a:latin typeface="Raleway" pitchFamily="2" charset="0"/>
                <a:ea typeface="Times New Roman" panose="02020603050405020304" pitchFamily="18" charset="0"/>
              </a:rPr>
              <a:t>c</a:t>
            </a:r>
            <a:r>
              <a:rPr lang="es-MX" sz="2500" dirty="0">
                <a:latin typeface="Raleway" pitchFamily="2" charset="0"/>
                <a:ea typeface="Times New Roman" panose="02020603050405020304" pitchFamily="18" charset="0"/>
              </a:rPr>
              <a:t>omis</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ón</a:t>
            </a:r>
            <a:r>
              <a:rPr lang="es-MX" sz="2500" spc="10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y</a:t>
            </a:r>
            <a:r>
              <a:rPr lang="es-MX" sz="2500" spc="95" dirty="0">
                <a:latin typeface="Raleway" pitchFamily="2" charset="0"/>
                <a:ea typeface="Times New Roman" panose="02020603050405020304" pitchFamily="18" charset="0"/>
              </a:rPr>
              <a:t> </a:t>
            </a:r>
            <a:r>
              <a:rPr lang="es-MX" sz="2500" b="1" dirty="0">
                <a:solidFill>
                  <a:schemeClr val="accent1">
                    <a:lumMod val="50000"/>
                  </a:schemeClr>
                </a:solidFill>
                <a:latin typeface="Raleway" pitchFamily="2" charset="0"/>
                <a:ea typeface="Times New Roman" panose="02020603050405020304" pitchFamily="18" charset="0"/>
              </a:rPr>
              <a:t>s</a:t>
            </a:r>
            <a:r>
              <a:rPr lang="es-MX" sz="2500" b="1" spc="-10" dirty="0">
                <a:solidFill>
                  <a:schemeClr val="accent1">
                    <a:lumMod val="50000"/>
                  </a:schemeClr>
                </a:solidFill>
                <a:latin typeface="Raleway" pitchFamily="2" charset="0"/>
                <a:ea typeface="Times New Roman" panose="02020603050405020304" pitchFamily="18" charset="0"/>
              </a:rPr>
              <a:t>i</a:t>
            </a:r>
            <a:r>
              <a:rPr lang="es-MX" sz="2500" b="1" dirty="0">
                <a:solidFill>
                  <a:schemeClr val="accent1">
                    <a:lumMod val="50000"/>
                  </a:schemeClr>
                </a:solidFill>
                <a:latin typeface="Raleway" pitchFamily="2" charset="0"/>
                <a:ea typeface="Times New Roman" panose="02020603050405020304" pitchFamily="18" charset="0"/>
              </a:rPr>
              <a:t>empre</a:t>
            </a:r>
            <a:r>
              <a:rPr lang="es-MX" sz="2500" b="1" spc="90" dirty="0">
                <a:solidFill>
                  <a:schemeClr val="accent1">
                    <a:lumMod val="50000"/>
                  </a:schemeClr>
                </a:solidFill>
                <a:latin typeface="Raleway" pitchFamily="2" charset="0"/>
                <a:ea typeface="Times New Roman" panose="02020603050405020304" pitchFamily="18" charset="0"/>
              </a:rPr>
              <a:t> </a:t>
            </a:r>
            <a:r>
              <a:rPr lang="es-MX" sz="2500" b="1" dirty="0">
                <a:solidFill>
                  <a:schemeClr val="accent1">
                    <a:lumMod val="50000"/>
                  </a:schemeClr>
                </a:solidFill>
                <a:latin typeface="Raleway" pitchFamily="2" charset="0"/>
                <a:ea typeface="Times New Roman" panose="02020603050405020304" pitchFamily="18" charset="0"/>
              </a:rPr>
              <a:t>q</a:t>
            </a:r>
            <a:r>
              <a:rPr lang="es-MX" sz="2500" b="1" spc="-5" dirty="0">
                <a:solidFill>
                  <a:schemeClr val="accent1">
                    <a:lumMod val="50000"/>
                  </a:schemeClr>
                </a:solidFill>
                <a:latin typeface="Raleway" pitchFamily="2" charset="0"/>
                <a:ea typeface="Times New Roman" panose="02020603050405020304" pitchFamily="18" charset="0"/>
              </a:rPr>
              <a:t>u</a:t>
            </a:r>
            <a:r>
              <a:rPr lang="es-MX" sz="2500" b="1" dirty="0">
                <a:solidFill>
                  <a:schemeClr val="accent1">
                    <a:lumMod val="50000"/>
                  </a:schemeClr>
                </a:solidFill>
                <a:latin typeface="Raleway" pitchFamily="2" charset="0"/>
                <a:ea typeface="Times New Roman" panose="02020603050405020304" pitchFamily="18" charset="0"/>
              </a:rPr>
              <a:t>e</a:t>
            </a:r>
            <a:r>
              <a:rPr lang="es-MX" sz="2500" b="1" spc="90" dirty="0">
                <a:solidFill>
                  <a:schemeClr val="accent1">
                    <a:lumMod val="50000"/>
                  </a:schemeClr>
                </a:solidFill>
                <a:latin typeface="Raleway" pitchFamily="2" charset="0"/>
                <a:ea typeface="Times New Roman" panose="02020603050405020304" pitchFamily="18" charset="0"/>
              </a:rPr>
              <a:t> </a:t>
            </a:r>
            <a:r>
              <a:rPr lang="es-MX" sz="2500" b="1" dirty="0">
                <a:solidFill>
                  <a:schemeClr val="accent1">
                    <a:lumMod val="50000"/>
                  </a:schemeClr>
                </a:solidFill>
                <a:latin typeface="Raleway" pitchFamily="2" charset="0"/>
                <a:ea typeface="Times New Roman" panose="02020603050405020304" pitchFamily="18" charset="0"/>
              </a:rPr>
              <a:t>no</a:t>
            </a:r>
            <a:r>
              <a:rPr lang="es-MX" sz="2500" b="1" spc="100" dirty="0">
                <a:solidFill>
                  <a:schemeClr val="accent1">
                    <a:lumMod val="50000"/>
                  </a:schemeClr>
                </a:solidFill>
                <a:latin typeface="Raleway" pitchFamily="2" charset="0"/>
                <a:ea typeface="Times New Roman" panose="02020603050405020304" pitchFamily="18" charset="0"/>
              </a:rPr>
              <a:t> </a:t>
            </a:r>
            <a:r>
              <a:rPr lang="es-MX" sz="2500" b="1" dirty="0">
                <a:solidFill>
                  <a:schemeClr val="accent1">
                    <a:lumMod val="50000"/>
                  </a:schemeClr>
                </a:solidFill>
                <a:latin typeface="Raleway" pitchFamily="2" charset="0"/>
                <a:ea typeface="Times New Roman" panose="02020603050405020304" pitchFamily="18" charset="0"/>
              </a:rPr>
              <a:t>exc</a:t>
            </a:r>
            <a:r>
              <a:rPr lang="es-MX" sz="2500" b="1" spc="-5" dirty="0">
                <a:solidFill>
                  <a:schemeClr val="accent1">
                    <a:lumMod val="50000"/>
                  </a:schemeClr>
                </a:solidFill>
                <a:latin typeface="Raleway" pitchFamily="2" charset="0"/>
                <a:ea typeface="Times New Roman" panose="02020603050405020304" pitchFamily="18" charset="0"/>
              </a:rPr>
              <a:t>e</a:t>
            </a:r>
            <a:r>
              <a:rPr lang="es-MX" sz="2500" b="1" dirty="0">
                <a:solidFill>
                  <a:schemeClr val="accent1">
                    <a:lumMod val="50000"/>
                  </a:schemeClr>
                </a:solidFill>
                <a:latin typeface="Raleway" pitchFamily="2" charset="0"/>
                <a:ea typeface="Times New Roman" panose="02020603050405020304" pitchFamily="18" charset="0"/>
              </a:rPr>
              <a:t>da</a:t>
            </a:r>
            <a:r>
              <a:rPr lang="es-MX" sz="2500" b="1" spc="90" dirty="0">
                <a:solidFill>
                  <a:schemeClr val="accent1">
                    <a:lumMod val="50000"/>
                  </a:schemeClr>
                </a:solidFill>
                <a:latin typeface="Raleway" pitchFamily="2" charset="0"/>
                <a:ea typeface="Times New Roman" panose="02020603050405020304" pitchFamily="18" charset="0"/>
              </a:rPr>
              <a:t> </a:t>
            </a:r>
            <a:r>
              <a:rPr lang="es-MX" sz="2500" b="1" spc="-10" dirty="0">
                <a:solidFill>
                  <a:schemeClr val="accent1">
                    <a:lumMod val="50000"/>
                  </a:schemeClr>
                </a:solidFill>
                <a:latin typeface="Raleway" pitchFamily="2" charset="0"/>
                <a:ea typeface="Times New Roman" panose="02020603050405020304" pitchFamily="18" charset="0"/>
              </a:rPr>
              <a:t>l</a:t>
            </a:r>
            <a:r>
              <a:rPr lang="es-MX" sz="2500" b="1" dirty="0">
                <a:solidFill>
                  <a:schemeClr val="accent1">
                    <a:lumMod val="50000"/>
                  </a:schemeClr>
                </a:solidFill>
                <a:latin typeface="Raleway" pitchFamily="2" charset="0"/>
                <a:ea typeface="Times New Roman" panose="02020603050405020304" pitchFamily="18" charset="0"/>
              </a:rPr>
              <a:t>a</a:t>
            </a:r>
            <a:r>
              <a:rPr lang="es-MX" sz="2500" b="1" spc="105" dirty="0">
                <a:solidFill>
                  <a:schemeClr val="accent1">
                    <a:lumMod val="50000"/>
                  </a:schemeClr>
                </a:solidFill>
                <a:latin typeface="Raleway" pitchFamily="2" charset="0"/>
                <a:ea typeface="Times New Roman" panose="02020603050405020304" pitchFamily="18" charset="0"/>
              </a:rPr>
              <a:t> </a:t>
            </a:r>
            <a:r>
              <a:rPr lang="es-MX" sz="2500" b="1" dirty="0">
                <a:solidFill>
                  <a:schemeClr val="accent1">
                    <a:lumMod val="50000"/>
                  </a:schemeClr>
                </a:solidFill>
                <a:latin typeface="Raleway" pitchFamily="2" charset="0"/>
                <a:ea typeface="Times New Roman" panose="02020603050405020304" pitchFamily="18" charset="0"/>
              </a:rPr>
              <a:t>v</a:t>
            </a:r>
            <a:r>
              <a:rPr lang="es-MX" sz="2500" b="1" spc="-10" dirty="0">
                <a:solidFill>
                  <a:schemeClr val="accent1">
                    <a:lumMod val="50000"/>
                  </a:schemeClr>
                </a:solidFill>
                <a:latin typeface="Raleway" pitchFamily="2" charset="0"/>
                <a:ea typeface="Times New Roman" panose="02020603050405020304" pitchFamily="18" charset="0"/>
              </a:rPr>
              <a:t>i</a:t>
            </a:r>
            <a:r>
              <a:rPr lang="es-MX" sz="2500" b="1" dirty="0">
                <a:solidFill>
                  <a:schemeClr val="accent1">
                    <a:lumMod val="50000"/>
                  </a:schemeClr>
                </a:solidFill>
                <a:latin typeface="Raleway" pitchFamily="2" charset="0"/>
                <a:ea typeface="Times New Roman" panose="02020603050405020304" pitchFamily="18" charset="0"/>
              </a:rPr>
              <a:t>g</a:t>
            </a:r>
            <a:r>
              <a:rPr lang="es-MX" sz="2500" b="1" spc="-5" dirty="0">
                <a:solidFill>
                  <a:schemeClr val="accent1">
                    <a:lumMod val="50000"/>
                  </a:schemeClr>
                </a:solidFill>
                <a:latin typeface="Raleway" pitchFamily="2" charset="0"/>
                <a:ea typeface="Times New Roman" panose="02020603050405020304" pitchFamily="18" charset="0"/>
              </a:rPr>
              <a:t>e</a:t>
            </a:r>
            <a:r>
              <a:rPr lang="es-MX" sz="2500" b="1" dirty="0">
                <a:solidFill>
                  <a:schemeClr val="accent1">
                    <a:lumMod val="50000"/>
                  </a:schemeClr>
                </a:solidFill>
                <a:latin typeface="Raleway" pitchFamily="2" charset="0"/>
                <a:ea typeface="Times New Roman" panose="02020603050405020304" pitchFamily="18" charset="0"/>
              </a:rPr>
              <a:t>nc</a:t>
            </a:r>
            <a:r>
              <a:rPr lang="es-MX" sz="2500" b="1" spc="-20" dirty="0">
                <a:solidFill>
                  <a:schemeClr val="accent1">
                    <a:lumMod val="50000"/>
                  </a:schemeClr>
                </a:solidFill>
                <a:latin typeface="Raleway" pitchFamily="2" charset="0"/>
                <a:ea typeface="Times New Roman" panose="02020603050405020304" pitchFamily="18" charset="0"/>
              </a:rPr>
              <a:t>i</a:t>
            </a:r>
            <a:r>
              <a:rPr lang="es-MX" sz="2500" b="1" dirty="0">
                <a:solidFill>
                  <a:schemeClr val="accent1">
                    <a:lumMod val="50000"/>
                  </a:schemeClr>
                </a:solidFill>
                <a:latin typeface="Raleway" pitchFamily="2" charset="0"/>
                <a:ea typeface="Times New Roman" panose="02020603050405020304" pitchFamily="18" charset="0"/>
              </a:rPr>
              <a:t>a de</a:t>
            </a:r>
            <a:r>
              <a:rPr lang="es-MX" sz="2500" b="1" spc="105" dirty="0">
                <a:solidFill>
                  <a:schemeClr val="accent1">
                    <a:lumMod val="50000"/>
                  </a:schemeClr>
                </a:solidFill>
                <a:latin typeface="Raleway" pitchFamily="2" charset="0"/>
                <a:ea typeface="Times New Roman" panose="02020603050405020304" pitchFamily="18" charset="0"/>
              </a:rPr>
              <a:t> </a:t>
            </a:r>
            <a:r>
              <a:rPr lang="es-MX" sz="2500" b="1" dirty="0">
                <a:solidFill>
                  <a:schemeClr val="accent1">
                    <a:lumMod val="50000"/>
                  </a:schemeClr>
                </a:solidFill>
                <a:latin typeface="Raleway" pitchFamily="2" charset="0"/>
                <a:ea typeface="Times New Roman" panose="02020603050405020304" pitchFamily="18" charset="0"/>
              </a:rPr>
              <a:t>la fuente de financiamiento  </a:t>
            </a:r>
            <a:r>
              <a:rPr lang="es-MX" sz="2500" dirty="0">
                <a:latin typeface="Raleway" pitchFamily="2" charset="0"/>
                <a:ea typeface="Times New Roman" panose="02020603050405020304" pitchFamily="18" charset="0"/>
              </a:rPr>
              <a:t>de q</a:t>
            </a:r>
            <a:r>
              <a:rPr lang="es-MX" sz="2500" spc="-5" dirty="0">
                <a:latin typeface="Raleway" pitchFamily="2" charset="0"/>
                <a:ea typeface="Times New Roman" panose="02020603050405020304" pitchFamily="18" charset="0"/>
              </a:rPr>
              <a:t>u</a:t>
            </a:r>
            <a:r>
              <a:rPr lang="es-MX" sz="2500" dirty="0">
                <a:latin typeface="Raleway" pitchFamily="2" charset="0"/>
                <a:ea typeface="Times New Roman" panose="02020603050405020304" pitchFamily="18" charset="0"/>
              </a:rPr>
              <a:t>e</a:t>
            </a:r>
            <a:r>
              <a:rPr lang="es-MX" sz="2500" spc="-4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se</a:t>
            </a:r>
            <a:r>
              <a:rPr lang="es-MX" sz="2500" spc="-45"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t</a:t>
            </a:r>
            <a:r>
              <a:rPr lang="es-MX" sz="2500" dirty="0">
                <a:latin typeface="Raleway" pitchFamily="2" charset="0"/>
                <a:ea typeface="Times New Roman" panose="02020603050405020304" pitchFamily="18" charset="0"/>
              </a:rPr>
              <a:t>rat</a:t>
            </a:r>
            <a:r>
              <a:rPr lang="es-MX" sz="2500" spc="-15"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a:t>
            </a:r>
            <a:r>
              <a:rPr lang="es-MX" sz="2500" spc="-3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en</a:t>
            </a:r>
            <a:r>
              <a:rPr lang="es-MX" sz="2500" spc="-3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el</a:t>
            </a:r>
            <a:r>
              <a:rPr lang="es-MX" sz="2500" spc="-4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c</a:t>
            </a:r>
            <a:r>
              <a:rPr lang="es-MX" sz="2500" spc="-15" dirty="0">
                <a:latin typeface="Raleway" pitchFamily="2" charset="0"/>
                <a:ea typeface="Times New Roman" panose="02020603050405020304" pitchFamily="18" charset="0"/>
              </a:rPr>
              <a:t>a</a:t>
            </a:r>
            <a:r>
              <a:rPr lang="es-MX" sz="2500" dirty="0">
                <a:latin typeface="Raleway" pitchFamily="2" charset="0"/>
                <a:ea typeface="Times New Roman" panose="02020603050405020304" pitchFamily="18" charset="0"/>
              </a:rPr>
              <a:t>so</a:t>
            </a:r>
            <a:r>
              <a:rPr lang="es-MX" sz="2500" spc="-3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de</a:t>
            </a:r>
            <a:r>
              <a:rPr lang="es-MX" sz="2500" spc="-3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q</a:t>
            </a:r>
            <a:r>
              <a:rPr lang="es-MX" sz="2500" spc="-5" dirty="0">
                <a:latin typeface="Raleway" pitchFamily="2" charset="0"/>
                <a:ea typeface="Times New Roman" panose="02020603050405020304" pitchFamily="18" charset="0"/>
              </a:rPr>
              <a:t>u</a:t>
            </a:r>
            <a:r>
              <a:rPr lang="es-MX" sz="2500" dirty="0">
                <a:latin typeface="Raleway" pitchFamily="2" charset="0"/>
                <a:ea typeface="Times New Roman" panose="02020603050405020304" pitchFamily="18" charset="0"/>
              </a:rPr>
              <a:t>e</a:t>
            </a:r>
            <a:r>
              <a:rPr lang="es-MX" sz="2500" spc="-45"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a</a:t>
            </a:r>
            <a:r>
              <a:rPr lang="es-MX" sz="2500" spc="-3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fec</a:t>
            </a:r>
            <a:r>
              <a:rPr lang="es-MX" sz="2500" spc="-5" dirty="0">
                <a:latin typeface="Raleway" pitchFamily="2" charset="0"/>
                <a:ea typeface="Times New Roman" panose="02020603050405020304" pitchFamily="18" charset="0"/>
              </a:rPr>
              <a:t>h</a:t>
            </a:r>
            <a:r>
              <a:rPr lang="es-MX" sz="2500" dirty="0">
                <a:latin typeface="Raleway" pitchFamily="2" charset="0"/>
                <a:ea typeface="Times New Roman" panose="02020603050405020304" pitchFamily="18" charset="0"/>
              </a:rPr>
              <a:t>a</a:t>
            </a:r>
            <a:r>
              <a:rPr lang="es-MX" sz="2500" spc="-35" dirty="0">
                <a:latin typeface="Raleway" pitchFamily="2" charset="0"/>
                <a:ea typeface="Times New Roman" panose="02020603050405020304" pitchFamily="18" charset="0"/>
              </a:rPr>
              <a:t> </a:t>
            </a:r>
            <a:r>
              <a:rPr lang="es-MX" sz="2500" spc="-2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ím</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te</a:t>
            </a:r>
            <a:r>
              <a:rPr lang="es-MX" sz="2500" spc="-4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de</a:t>
            </a:r>
            <a:r>
              <a:rPr lang="es-MX" sz="2500" spc="-3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c</a:t>
            </a:r>
            <a:r>
              <a:rPr lang="es-MX" sz="2500" spc="-15" dirty="0">
                <a:latin typeface="Raleway" pitchFamily="2" charset="0"/>
                <a:ea typeface="Times New Roman" panose="02020603050405020304" pitchFamily="18" charset="0"/>
              </a:rPr>
              <a:t>o</a:t>
            </a:r>
            <a:r>
              <a:rPr lang="es-MX" sz="2500" dirty="0">
                <a:latin typeface="Raleway" pitchFamily="2" charset="0"/>
                <a:ea typeface="Times New Roman" panose="02020603050405020304" pitchFamily="18" charset="0"/>
              </a:rPr>
              <a:t>mpro</a:t>
            </a:r>
            <a:r>
              <a:rPr lang="es-MX" sz="2500" spc="-15" dirty="0">
                <a:latin typeface="Raleway" pitchFamily="2" charset="0"/>
                <a:ea typeface="Times New Roman" panose="02020603050405020304" pitchFamily="18" charset="0"/>
              </a:rPr>
              <a:t>b</a:t>
            </a:r>
            <a:r>
              <a:rPr lang="es-MX" sz="2500" dirty="0">
                <a:latin typeface="Raleway" pitchFamily="2" charset="0"/>
                <a:ea typeface="Times New Roman" panose="02020603050405020304" pitchFamily="18" charset="0"/>
              </a:rPr>
              <a:t>ac</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ón</a:t>
            </a:r>
            <a:r>
              <a:rPr lang="es-MX" sz="2500" spc="-3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sea</a:t>
            </a:r>
            <a:r>
              <a:rPr lang="es-MX" sz="2500" spc="-3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un</a:t>
            </a:r>
            <a:r>
              <a:rPr lang="es-MX" sz="2500" spc="-35" dirty="0">
                <a:latin typeface="Raleway" pitchFamily="2" charset="0"/>
                <a:ea typeface="Times New Roman" panose="02020603050405020304" pitchFamily="18" charset="0"/>
              </a:rPr>
              <a:t> </a:t>
            </a:r>
            <a:r>
              <a:rPr lang="es-MX" sz="2500" spc="-15" dirty="0">
                <a:latin typeface="Raleway" pitchFamily="2" charset="0"/>
                <a:ea typeface="Times New Roman" panose="02020603050405020304" pitchFamily="18" charset="0"/>
              </a:rPr>
              <a:t>d</a:t>
            </a:r>
            <a:r>
              <a:rPr lang="es-MX" sz="2500" spc="-10" dirty="0">
                <a:latin typeface="Raleway" pitchFamily="2" charset="0"/>
                <a:ea typeface="Times New Roman" panose="02020603050405020304" pitchFamily="18" charset="0"/>
              </a:rPr>
              <a:t>í</a:t>
            </a:r>
            <a:r>
              <a:rPr lang="es-MX" sz="2500" dirty="0">
                <a:latin typeface="Raleway" pitchFamily="2" charset="0"/>
                <a:ea typeface="Times New Roman" panose="02020603050405020304" pitchFamily="18" charset="0"/>
              </a:rPr>
              <a:t>a </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n</a:t>
            </a:r>
            <a:r>
              <a:rPr lang="es-MX" sz="2500" spc="-5" dirty="0">
                <a:latin typeface="Raleway" pitchFamily="2" charset="0"/>
                <a:ea typeface="Times New Roman" panose="02020603050405020304" pitchFamily="18" charset="0"/>
              </a:rPr>
              <a:t>h</a:t>
            </a:r>
            <a:r>
              <a:rPr lang="es-MX" sz="2500" dirty="0">
                <a:latin typeface="Raleway" pitchFamily="2" charset="0"/>
                <a:ea typeface="Times New Roman" panose="02020603050405020304" pitchFamily="18" charset="0"/>
              </a:rPr>
              <a:t>á</a:t>
            </a:r>
            <a:r>
              <a:rPr lang="es-MX" sz="2500" spc="-5" dirty="0">
                <a:latin typeface="Raleway" pitchFamily="2" charset="0"/>
                <a:ea typeface="Times New Roman" panose="02020603050405020304" pitchFamily="18" charset="0"/>
              </a:rPr>
              <a:t>b</a:t>
            </a:r>
            <a:r>
              <a:rPr lang="es-MX" sz="2500" spc="-10" dirty="0">
                <a:latin typeface="Raleway" pitchFamily="2" charset="0"/>
                <a:ea typeface="Times New Roman" panose="02020603050405020304" pitchFamily="18" charset="0"/>
              </a:rPr>
              <a:t>il</a:t>
            </a:r>
            <a:r>
              <a:rPr lang="es-MX" sz="2500" dirty="0">
                <a:latin typeface="Raleway" pitchFamily="2" charset="0"/>
                <a:ea typeface="Times New Roman" panose="02020603050405020304" pitchFamily="18" charset="0"/>
              </a:rPr>
              <a:t>,</a:t>
            </a:r>
            <a:r>
              <a:rPr lang="es-MX" sz="2500" spc="1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se tendrá que comprobar el día hábil posterior. </a:t>
            </a:r>
          </a:p>
          <a:p>
            <a:r>
              <a:rPr lang="es-MX" dirty="0">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15985064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78AF2-E983-24EB-0E2F-B0801A4BB67D}"/>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ADC1EADD-5773-1165-8B6C-42824DA13C26}"/>
              </a:ext>
            </a:extLst>
          </p:cNvPr>
          <p:cNvSpPr txBox="1">
            <a:spLocks noGrp="1"/>
          </p:cNvSpPr>
          <p:nvPr>
            <p:ph type="title"/>
          </p:nvPr>
        </p:nvSpPr>
        <p:spPr>
          <a:prstGeom prst="rect">
            <a:avLst/>
          </a:prstGeom>
        </p:spPr>
        <p:txBody>
          <a:bodyPr vert="horz" wrap="square" lIns="0" tIns="12700" rIns="0" bIns="0" rtlCol="0">
            <a:spAutoFit/>
          </a:bodyPr>
          <a:lstStyle/>
          <a:p>
            <a:pPr marL="12700" algn="ctr">
              <a:lnSpc>
                <a:spcPct val="100000"/>
              </a:lnSpc>
              <a:spcBef>
                <a:spcPts val="100"/>
              </a:spcBef>
            </a:pPr>
            <a:r>
              <a:rPr lang="es-ES" spc="165" dirty="0"/>
              <a:t>ARTÍCULOS MODIFICADOS</a:t>
            </a:r>
            <a:endParaRPr spc="195" dirty="0"/>
          </a:p>
        </p:txBody>
      </p:sp>
      <p:sp>
        <p:nvSpPr>
          <p:cNvPr id="5" name="object 5">
            <a:extLst>
              <a:ext uri="{FF2B5EF4-FFF2-40B4-BE49-F238E27FC236}">
                <a16:creationId xmlns:a16="http://schemas.microsoft.com/office/drawing/2014/main" id="{16C39A13-6A3D-6CFB-9DF1-6355668F6E79}"/>
              </a:ext>
            </a:extLst>
          </p:cNvPr>
          <p:cNvSpPr/>
          <p:nvPr/>
        </p:nvSpPr>
        <p:spPr>
          <a:xfrm>
            <a:off x="6242398" y="9133199"/>
            <a:ext cx="3060065" cy="0"/>
          </a:xfrm>
          <a:custGeom>
            <a:avLst/>
            <a:gdLst/>
            <a:ahLst/>
            <a:cxnLst/>
            <a:rect l="l" t="t" r="r" b="b"/>
            <a:pathLst>
              <a:path w="3060065">
                <a:moveTo>
                  <a:pt x="3060001" y="0"/>
                </a:moveTo>
                <a:lnTo>
                  <a:pt x="0" y="0"/>
                </a:lnTo>
              </a:path>
            </a:pathLst>
          </a:custGeom>
          <a:ln w="6350">
            <a:solidFill>
              <a:srgbClr val="123358"/>
            </a:solidFill>
          </a:ln>
        </p:spPr>
        <p:txBody>
          <a:bodyPr wrap="square" lIns="0" tIns="0" rIns="0" bIns="0" rtlCol="0"/>
          <a:lstStyle/>
          <a:p>
            <a:endParaRPr/>
          </a:p>
        </p:txBody>
      </p:sp>
      <p:sp>
        <p:nvSpPr>
          <p:cNvPr id="40" name="object 40">
            <a:extLst>
              <a:ext uri="{FF2B5EF4-FFF2-40B4-BE49-F238E27FC236}">
                <a16:creationId xmlns:a16="http://schemas.microsoft.com/office/drawing/2014/main" id="{663A219E-ECD5-A394-5E26-F8082FF48110}"/>
              </a:ext>
            </a:extLst>
          </p:cNvPr>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sp>
        <p:nvSpPr>
          <p:cNvPr id="4" name="Marcador de contenido 2">
            <a:extLst>
              <a:ext uri="{FF2B5EF4-FFF2-40B4-BE49-F238E27FC236}">
                <a16:creationId xmlns:a16="http://schemas.microsoft.com/office/drawing/2014/main" id="{70E191B1-D492-28BC-654D-4304154AC37A}"/>
              </a:ext>
            </a:extLst>
          </p:cNvPr>
          <p:cNvSpPr txBox="1">
            <a:spLocks/>
          </p:cNvSpPr>
          <p:nvPr/>
        </p:nvSpPr>
        <p:spPr>
          <a:xfrm>
            <a:off x="1219200" y="2566104"/>
            <a:ext cx="12725400" cy="5579143"/>
          </a:xfrm>
          <a:prstGeom prst="rect">
            <a:avLst/>
          </a:prstGeom>
        </p:spPr>
        <p:txBody>
          <a:bodyPr wrap="square" lIns="0" tIns="0" rIns="0" bIns="0">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46088" indent="11113" algn="just" eaLnBrk="0" hangingPunct="0">
              <a:spcBef>
                <a:spcPts val="280"/>
              </a:spcBef>
              <a:tabLst>
                <a:tab pos="1524000" algn="l"/>
              </a:tabLst>
            </a:pPr>
            <a:r>
              <a:rPr lang="es-MX" sz="2500" dirty="0">
                <a:latin typeface="Raleway" pitchFamily="2" charset="0"/>
                <a:ea typeface="Times New Roman" panose="02020603050405020304" pitchFamily="18" charset="0"/>
                <a:cs typeface="Calibri" panose="020F0502020204030204" pitchFamily="34" charset="0"/>
              </a:rPr>
              <a:t>Con relación al </a:t>
            </a:r>
            <a:r>
              <a:rPr lang="es-MX" sz="2500" b="1" dirty="0">
                <a:latin typeface="Raleway" pitchFamily="2" charset="0"/>
                <a:ea typeface="Times New Roman" panose="02020603050405020304" pitchFamily="18" charset="0"/>
                <a:cs typeface="Calibri" panose="020F0502020204030204" pitchFamily="34" charset="0"/>
              </a:rPr>
              <a:t>artículo 62 relativo a la posibilidad de extender el plazo de comprobación se redimensiona el párrafo, estableciendo requisitos y mecánica de su aplicación</a:t>
            </a:r>
            <a:r>
              <a:rPr lang="es-MX" sz="2500" dirty="0">
                <a:latin typeface="Raleway" pitchFamily="2" charset="0"/>
                <a:ea typeface="Times New Roman" panose="02020603050405020304" pitchFamily="18" charset="0"/>
                <a:cs typeface="Calibri" panose="020F0502020204030204" pitchFamily="34" charset="0"/>
              </a:rPr>
              <a:t>, como sigue: </a:t>
            </a:r>
          </a:p>
          <a:p>
            <a:pPr marL="446088" indent="11113" algn="just" eaLnBrk="0" hangingPunct="0">
              <a:spcBef>
                <a:spcPts val="280"/>
              </a:spcBef>
              <a:tabLst>
                <a:tab pos="1524000" algn="l"/>
              </a:tabLst>
            </a:pPr>
            <a:endParaRPr lang="es-MX" sz="2500" dirty="0">
              <a:latin typeface="Raleway" pitchFamily="2" charset="0"/>
              <a:ea typeface="Times New Roman" panose="02020603050405020304" pitchFamily="18" charset="0"/>
              <a:cs typeface="Calibri" panose="020F0502020204030204" pitchFamily="34" charset="0"/>
            </a:endParaRPr>
          </a:p>
          <a:p>
            <a:pPr marL="446088" indent="11113" algn="r" eaLnBrk="0" hangingPunct="0">
              <a:spcBef>
                <a:spcPts val="280"/>
              </a:spcBef>
              <a:tabLst>
                <a:tab pos="1524000" algn="l"/>
              </a:tabLst>
            </a:pPr>
            <a:r>
              <a:rPr lang="es-MX" sz="2500" b="1" spc="-10" dirty="0">
                <a:latin typeface="Raleway" pitchFamily="2" charset="0"/>
              </a:rPr>
              <a:t>R</a:t>
            </a:r>
            <a:r>
              <a:rPr lang="es-MX" sz="2500" b="1" dirty="0">
                <a:latin typeface="Raleway" pitchFamily="2" charset="0"/>
              </a:rPr>
              <a:t>e</a:t>
            </a:r>
            <a:r>
              <a:rPr lang="es-MX" sz="2500" b="1" spc="-65" dirty="0">
                <a:latin typeface="Raleway" pitchFamily="2" charset="0"/>
              </a:rPr>
              <a:t>qu</a:t>
            </a:r>
            <a:r>
              <a:rPr lang="es-MX" sz="2500" b="1" spc="-70" dirty="0">
                <a:latin typeface="Raleway" pitchFamily="2" charset="0"/>
              </a:rPr>
              <a:t>i</a:t>
            </a:r>
            <a:r>
              <a:rPr lang="es-MX" sz="2500" b="1" spc="-65" dirty="0">
                <a:latin typeface="Raleway" pitchFamily="2" charset="0"/>
              </a:rPr>
              <a:t>s</a:t>
            </a:r>
            <a:r>
              <a:rPr lang="es-MX" sz="2500" b="1" spc="-70" dirty="0">
                <a:latin typeface="Raleway" pitchFamily="2" charset="0"/>
              </a:rPr>
              <a:t>i</a:t>
            </a:r>
            <a:r>
              <a:rPr lang="es-MX" sz="2500" b="1" spc="-60" dirty="0">
                <a:latin typeface="Raleway" pitchFamily="2" charset="0"/>
              </a:rPr>
              <a:t>t</a:t>
            </a:r>
            <a:r>
              <a:rPr lang="es-MX" sz="2500" b="1" spc="-65" dirty="0">
                <a:latin typeface="Raleway" pitchFamily="2" charset="0"/>
              </a:rPr>
              <a:t>o</a:t>
            </a:r>
            <a:r>
              <a:rPr lang="es-MX" sz="2500" b="1" dirty="0">
                <a:latin typeface="Raleway" pitchFamily="2" charset="0"/>
              </a:rPr>
              <a:t>s</a:t>
            </a:r>
            <a:r>
              <a:rPr lang="es-MX" sz="2500" b="1" spc="-65" dirty="0">
                <a:latin typeface="Raleway" pitchFamily="2" charset="0"/>
              </a:rPr>
              <a:t> p</a:t>
            </a:r>
            <a:r>
              <a:rPr lang="es-MX" sz="2500" b="1" dirty="0">
                <a:latin typeface="Raleway" pitchFamily="2" charset="0"/>
              </a:rPr>
              <a:t>a</a:t>
            </a:r>
            <a:r>
              <a:rPr lang="es-MX" sz="2500" b="1" spc="-60" dirty="0">
                <a:latin typeface="Raleway" pitchFamily="2" charset="0"/>
              </a:rPr>
              <a:t>r</a:t>
            </a:r>
            <a:r>
              <a:rPr lang="es-MX" sz="2500" b="1" dirty="0">
                <a:latin typeface="Raleway" pitchFamily="2" charset="0"/>
              </a:rPr>
              <a:t>a</a:t>
            </a:r>
            <a:r>
              <a:rPr lang="es-MX" sz="2500" b="1" spc="-10" dirty="0">
                <a:latin typeface="Raleway" pitchFamily="2" charset="0"/>
              </a:rPr>
              <a:t> </a:t>
            </a:r>
            <a:r>
              <a:rPr lang="es-MX" sz="2500" b="1" dirty="0">
                <a:latin typeface="Raleway" pitchFamily="2" charset="0"/>
              </a:rPr>
              <a:t>e</a:t>
            </a:r>
            <a:r>
              <a:rPr lang="es-MX" sz="2500" b="1" spc="-65" dirty="0">
                <a:latin typeface="Raleway" pitchFamily="2" charset="0"/>
              </a:rPr>
              <a:t>xt</a:t>
            </a:r>
            <a:r>
              <a:rPr lang="es-MX" sz="2500" b="1" dirty="0">
                <a:latin typeface="Raleway" pitchFamily="2" charset="0"/>
              </a:rPr>
              <a:t>e</a:t>
            </a:r>
            <a:r>
              <a:rPr lang="es-MX" sz="2500" b="1" spc="-65" dirty="0">
                <a:latin typeface="Raleway" pitchFamily="2" charset="0"/>
              </a:rPr>
              <a:t>ns</a:t>
            </a:r>
            <a:r>
              <a:rPr lang="es-MX" sz="2500" b="1" spc="-70" dirty="0">
                <a:latin typeface="Raleway" pitchFamily="2" charset="0"/>
              </a:rPr>
              <a:t>i</a:t>
            </a:r>
            <a:r>
              <a:rPr lang="es-MX" sz="2500" b="1" spc="-75" dirty="0">
                <a:latin typeface="Raleway" pitchFamily="2" charset="0"/>
              </a:rPr>
              <a:t>ó</a:t>
            </a:r>
            <a:r>
              <a:rPr lang="es-MX" sz="2500" b="1" dirty="0">
                <a:latin typeface="Raleway" pitchFamily="2" charset="0"/>
              </a:rPr>
              <a:t>n</a:t>
            </a:r>
            <a:r>
              <a:rPr lang="es-MX" sz="2500" b="1" spc="-60" dirty="0">
                <a:latin typeface="Raleway" pitchFamily="2" charset="0"/>
              </a:rPr>
              <a:t> </a:t>
            </a:r>
            <a:r>
              <a:rPr lang="es-MX" sz="2500" b="1" spc="-65" dirty="0">
                <a:latin typeface="Raleway" pitchFamily="2" charset="0"/>
              </a:rPr>
              <a:t>d</a:t>
            </a:r>
            <a:r>
              <a:rPr lang="es-MX" sz="2500" b="1" dirty="0">
                <a:latin typeface="Raleway" pitchFamily="2" charset="0"/>
              </a:rPr>
              <a:t>e </a:t>
            </a:r>
            <a:r>
              <a:rPr lang="es-MX" sz="2500" b="1" spc="-65" dirty="0">
                <a:latin typeface="Raleway" pitchFamily="2" charset="0"/>
              </a:rPr>
              <a:t>p</a:t>
            </a:r>
            <a:r>
              <a:rPr lang="es-MX" sz="2500" b="1" spc="-70" dirty="0">
                <a:latin typeface="Raleway" pitchFamily="2" charset="0"/>
              </a:rPr>
              <a:t>l</a:t>
            </a:r>
            <a:r>
              <a:rPr lang="es-MX" sz="2500" b="1" dirty="0">
                <a:latin typeface="Raleway" pitchFamily="2" charset="0"/>
              </a:rPr>
              <a:t>azo</a:t>
            </a:r>
            <a:r>
              <a:rPr lang="es-MX" sz="2500" b="1" spc="-60" dirty="0">
                <a:latin typeface="Raleway" pitchFamily="2" charset="0"/>
              </a:rPr>
              <a:t> </a:t>
            </a:r>
            <a:r>
              <a:rPr lang="es-MX" sz="2500" b="1" spc="-75" dirty="0">
                <a:latin typeface="Raleway" pitchFamily="2" charset="0"/>
              </a:rPr>
              <a:t>d</a:t>
            </a:r>
            <a:r>
              <a:rPr lang="es-MX" sz="2500" b="1" dirty="0">
                <a:latin typeface="Raleway" pitchFamily="2" charset="0"/>
              </a:rPr>
              <a:t>e </a:t>
            </a:r>
            <a:r>
              <a:rPr lang="es-MX" sz="2500" b="1" spc="-65" dirty="0">
                <a:latin typeface="Raleway" pitchFamily="2" charset="0"/>
              </a:rPr>
              <a:t>c</a:t>
            </a:r>
            <a:r>
              <a:rPr lang="es-MX" sz="2500" b="1" spc="-75" dirty="0">
                <a:latin typeface="Raleway" pitchFamily="2" charset="0"/>
              </a:rPr>
              <a:t>o</a:t>
            </a:r>
            <a:r>
              <a:rPr lang="es-MX" sz="2500" b="1" spc="-60" dirty="0">
                <a:latin typeface="Raleway" pitchFamily="2" charset="0"/>
              </a:rPr>
              <a:t>m</a:t>
            </a:r>
            <a:r>
              <a:rPr lang="es-MX" sz="2500" b="1" spc="-65" dirty="0">
                <a:latin typeface="Raleway" pitchFamily="2" charset="0"/>
              </a:rPr>
              <a:t>prob</a:t>
            </a:r>
            <a:r>
              <a:rPr lang="es-MX" sz="2500" b="1" spc="-20" dirty="0">
                <a:latin typeface="Raleway" pitchFamily="2" charset="0"/>
              </a:rPr>
              <a:t>a</a:t>
            </a:r>
            <a:r>
              <a:rPr lang="es-MX" sz="2500" b="1" spc="-65" dirty="0">
                <a:latin typeface="Raleway" pitchFamily="2" charset="0"/>
              </a:rPr>
              <a:t>c</a:t>
            </a:r>
            <a:r>
              <a:rPr lang="es-MX" sz="2500" b="1" spc="-70" dirty="0">
                <a:latin typeface="Raleway" pitchFamily="2" charset="0"/>
              </a:rPr>
              <a:t>i</a:t>
            </a:r>
            <a:r>
              <a:rPr lang="es-MX" sz="2500" b="1" spc="-65" dirty="0">
                <a:latin typeface="Raleway" pitchFamily="2" charset="0"/>
              </a:rPr>
              <a:t>ón</a:t>
            </a:r>
            <a:endParaRPr lang="es-MX" sz="2500" b="1" dirty="0">
              <a:latin typeface="Raleway" pitchFamily="2" charset="0"/>
            </a:endParaRPr>
          </a:p>
          <a:p>
            <a:pPr eaLnBrk="0" hangingPunct="0">
              <a:lnSpc>
                <a:spcPts val="1100"/>
              </a:lnSpc>
              <a:spcBef>
                <a:spcPts val="85"/>
              </a:spcBef>
            </a:pPr>
            <a:endParaRPr lang="es-MX" sz="2500" dirty="0">
              <a:latin typeface="Raleway" pitchFamily="2" charset="0"/>
              <a:ea typeface="Times New Roman" panose="02020603050405020304" pitchFamily="18" charset="0"/>
            </a:endParaRPr>
          </a:p>
          <a:p>
            <a:pPr marL="496570" marR="76835" algn="just" eaLnBrk="0" hangingPunct="0">
              <a:lnSpc>
                <a:spcPct val="115000"/>
              </a:lnSpc>
            </a:pPr>
            <a:r>
              <a:rPr lang="es-MX" sz="2500" b="1" i="1" spc="5" dirty="0">
                <a:latin typeface="Raleway" pitchFamily="2" charset="0"/>
                <a:ea typeface="Times New Roman" panose="02020603050405020304" pitchFamily="18" charset="0"/>
              </a:rPr>
              <a:t>A</a:t>
            </a:r>
            <a:r>
              <a:rPr lang="es-MX" sz="2500" b="1" i="1" spc="-10" dirty="0">
                <a:latin typeface="Raleway" pitchFamily="2" charset="0"/>
                <a:ea typeface="Times New Roman" panose="02020603050405020304" pitchFamily="18" charset="0"/>
              </a:rPr>
              <a:t>r</a:t>
            </a:r>
            <a:r>
              <a:rPr lang="es-MX" sz="2500" b="1" i="1" dirty="0">
                <a:latin typeface="Raleway" pitchFamily="2" charset="0"/>
                <a:ea typeface="Times New Roman" panose="02020603050405020304" pitchFamily="18" charset="0"/>
              </a:rPr>
              <a:t>tíc</a:t>
            </a:r>
            <a:r>
              <a:rPr lang="es-MX" sz="2500" b="1" i="1" spc="-20" dirty="0">
                <a:latin typeface="Raleway" pitchFamily="2" charset="0"/>
                <a:ea typeface="Times New Roman" panose="02020603050405020304" pitchFamily="18" charset="0"/>
              </a:rPr>
              <a:t>u</a:t>
            </a:r>
            <a:r>
              <a:rPr lang="es-MX" sz="2500" b="1" i="1" dirty="0">
                <a:latin typeface="Raleway" pitchFamily="2" charset="0"/>
                <a:ea typeface="Times New Roman" panose="02020603050405020304" pitchFamily="18" charset="0"/>
              </a:rPr>
              <a:t>lo</a:t>
            </a:r>
            <a:r>
              <a:rPr lang="es-MX" sz="2500" b="1" i="1" spc="-45" dirty="0">
                <a:latin typeface="Raleway" pitchFamily="2" charset="0"/>
                <a:ea typeface="Times New Roman" panose="02020603050405020304" pitchFamily="18" charset="0"/>
              </a:rPr>
              <a:t> </a:t>
            </a:r>
            <a:r>
              <a:rPr lang="es-MX" sz="2500" b="1" i="1" dirty="0">
                <a:latin typeface="Raleway" pitchFamily="2" charset="0"/>
                <a:ea typeface="Times New Roman" panose="02020603050405020304" pitchFamily="18" charset="0"/>
              </a:rPr>
              <a:t>62.</a:t>
            </a:r>
            <a:r>
              <a:rPr lang="es-MX" sz="2500" b="1" i="1" spc="-35"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C</a:t>
            </a:r>
            <a:r>
              <a:rPr lang="es-MX" sz="2500" dirty="0">
                <a:latin typeface="Raleway" pitchFamily="2" charset="0"/>
                <a:ea typeface="Times New Roman" panose="02020603050405020304" pitchFamily="18" charset="0"/>
              </a:rPr>
              <a:t>u</a:t>
            </a:r>
            <a:r>
              <a:rPr lang="es-MX" sz="2500" spc="-5" dirty="0">
                <a:latin typeface="Raleway" pitchFamily="2" charset="0"/>
                <a:ea typeface="Times New Roman" panose="02020603050405020304" pitchFamily="18" charset="0"/>
              </a:rPr>
              <a:t>a</a:t>
            </a:r>
            <a:r>
              <a:rPr lang="es-MX" sz="2500" dirty="0">
                <a:latin typeface="Raleway" pitchFamily="2" charset="0"/>
                <a:ea typeface="Times New Roman" panose="02020603050405020304" pitchFamily="18" charset="0"/>
              </a:rPr>
              <a:t>n</a:t>
            </a:r>
            <a:r>
              <a:rPr lang="es-MX" sz="2500" spc="-5" dirty="0">
                <a:latin typeface="Raleway" pitchFamily="2" charset="0"/>
                <a:ea typeface="Times New Roman" panose="02020603050405020304" pitchFamily="18" charset="0"/>
              </a:rPr>
              <a:t>d</a:t>
            </a:r>
            <a:r>
              <a:rPr lang="es-MX" sz="2500" dirty="0">
                <a:latin typeface="Raleway" pitchFamily="2" charset="0"/>
                <a:ea typeface="Times New Roman" panose="02020603050405020304" pitchFamily="18" charset="0"/>
              </a:rPr>
              <a:t>o</a:t>
            </a:r>
            <a:r>
              <a:rPr lang="es-MX" sz="2500" spc="-60"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a</a:t>
            </a:r>
            <a:r>
              <a:rPr lang="es-MX" sz="2500" spc="-45"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i</a:t>
            </a:r>
            <a:r>
              <a:rPr lang="es-MX" sz="2500" spc="-15"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te</a:t>
            </a:r>
            <a:r>
              <a:rPr lang="es-MX" sz="2500" spc="-5" dirty="0">
                <a:latin typeface="Raleway" pitchFamily="2" charset="0"/>
                <a:ea typeface="Times New Roman" panose="02020603050405020304" pitchFamily="18" charset="0"/>
              </a:rPr>
              <a:t>g</a:t>
            </a:r>
            <a:r>
              <a:rPr lang="es-MX" sz="2500" dirty="0">
                <a:latin typeface="Raleway" pitchFamily="2" charset="0"/>
                <a:ea typeface="Times New Roman" panose="02020603050405020304" pitchFamily="18" charset="0"/>
              </a:rPr>
              <a:t>rac</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ón</a:t>
            </a:r>
            <a:r>
              <a:rPr lang="es-MX" sz="2500" spc="-5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de</a:t>
            </a:r>
            <a:r>
              <a:rPr lang="es-MX" sz="2500" spc="-60"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os</a:t>
            </a:r>
            <a:r>
              <a:rPr lang="es-MX" sz="2500" spc="-4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a:t>
            </a:r>
            <a:r>
              <a:rPr lang="es-MX" sz="2500" spc="-20" dirty="0">
                <a:latin typeface="Raleway" pitchFamily="2" charset="0"/>
                <a:ea typeface="Times New Roman" panose="02020603050405020304" pitchFamily="18" charset="0"/>
              </a:rPr>
              <a:t>o</a:t>
            </a:r>
            <a:r>
              <a:rPr lang="es-MX" sz="2500" dirty="0">
                <a:latin typeface="Raleway" pitchFamily="2" charset="0"/>
                <a:ea typeface="Times New Roman" panose="02020603050405020304" pitchFamily="18" charset="0"/>
              </a:rPr>
              <a:t>cum</a:t>
            </a:r>
            <a:r>
              <a:rPr lang="es-MX" sz="2500" spc="-15"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ntos</a:t>
            </a:r>
            <a:r>
              <a:rPr lang="es-MX" sz="2500" spc="-4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c</a:t>
            </a:r>
            <a:r>
              <a:rPr lang="es-MX" sz="2500" spc="-15" dirty="0">
                <a:latin typeface="Raleway" pitchFamily="2" charset="0"/>
                <a:ea typeface="Times New Roman" panose="02020603050405020304" pitchFamily="18" charset="0"/>
              </a:rPr>
              <a:t>o</a:t>
            </a:r>
            <a:r>
              <a:rPr lang="es-MX" sz="2500" dirty="0">
                <a:latin typeface="Raleway" pitchFamily="2" charset="0"/>
                <a:ea typeface="Times New Roman" panose="02020603050405020304" pitchFamily="18" charset="0"/>
              </a:rPr>
              <a:t>m</a:t>
            </a:r>
            <a:r>
              <a:rPr lang="es-MX" sz="2500" spc="-15" dirty="0">
                <a:latin typeface="Raleway" pitchFamily="2" charset="0"/>
                <a:ea typeface="Times New Roman" panose="02020603050405020304" pitchFamily="18" charset="0"/>
              </a:rPr>
              <a:t>p</a:t>
            </a:r>
            <a:r>
              <a:rPr lang="es-MX" sz="2500" dirty="0">
                <a:latin typeface="Raleway" pitchFamily="2" charset="0"/>
                <a:ea typeface="Times New Roman" panose="02020603050405020304" pitchFamily="18" charset="0"/>
              </a:rPr>
              <a:t>ro</a:t>
            </a:r>
            <a:r>
              <a:rPr lang="es-MX" sz="2500" spc="-5" dirty="0">
                <a:latin typeface="Raleway" pitchFamily="2" charset="0"/>
                <a:ea typeface="Times New Roman" panose="02020603050405020304" pitchFamily="18" charset="0"/>
              </a:rPr>
              <a:t>b</a:t>
            </a:r>
            <a:r>
              <a:rPr lang="es-MX" sz="2500" dirty="0">
                <a:latin typeface="Raleway" pitchFamily="2" charset="0"/>
                <a:ea typeface="Times New Roman" panose="02020603050405020304" pitchFamily="18" charset="0"/>
              </a:rPr>
              <a:t>at</a:t>
            </a:r>
            <a:r>
              <a:rPr lang="es-MX" sz="2500" spc="-15" dirty="0">
                <a:latin typeface="Raleway" pitchFamily="2" charset="0"/>
                <a:ea typeface="Times New Roman" panose="02020603050405020304" pitchFamily="18" charset="0"/>
              </a:rPr>
              <a:t>o</a:t>
            </a:r>
            <a:r>
              <a:rPr lang="es-MX" sz="2500" dirty="0">
                <a:latin typeface="Raleway" pitchFamily="2" charset="0"/>
                <a:ea typeface="Times New Roman" panose="02020603050405020304" pitchFamily="18" charset="0"/>
              </a:rPr>
              <a:t>r</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os</a:t>
            </a:r>
            <a:r>
              <a:rPr lang="es-MX" sz="2500" spc="-4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ex</a:t>
            </a:r>
            <a:r>
              <a:rPr lang="es-MX" sz="2500" spc="-15" dirty="0">
                <a:latin typeface="Raleway" pitchFamily="2" charset="0"/>
                <a:ea typeface="Times New Roman" panose="02020603050405020304" pitchFamily="18" charset="0"/>
              </a:rPr>
              <a:t>c</a:t>
            </a:r>
            <a:r>
              <a:rPr lang="es-MX" sz="2500" dirty="0">
                <a:latin typeface="Raleway" pitchFamily="2" charset="0"/>
                <a:ea typeface="Times New Roman" panose="02020603050405020304" pitchFamily="18" charset="0"/>
              </a:rPr>
              <a:t>e</a:t>
            </a:r>
            <a:r>
              <a:rPr lang="es-MX" sz="2500" spc="-5" dirty="0">
                <a:latin typeface="Raleway" pitchFamily="2" charset="0"/>
                <a:ea typeface="Times New Roman" panose="02020603050405020304" pitchFamily="18" charset="0"/>
              </a:rPr>
              <a:t>d</a:t>
            </a:r>
            <a:r>
              <a:rPr lang="es-MX" sz="2500" dirty="0">
                <a:latin typeface="Raleway" pitchFamily="2" charset="0"/>
                <a:ea typeface="Times New Roman" panose="02020603050405020304" pitchFamily="18" charset="0"/>
              </a:rPr>
              <a:t>a</a:t>
            </a:r>
            <a:r>
              <a:rPr lang="es-MX" sz="2500" spc="-45" dirty="0">
                <a:latin typeface="Raleway" pitchFamily="2" charset="0"/>
                <a:ea typeface="Times New Roman" panose="02020603050405020304" pitchFamily="18" charset="0"/>
              </a:rPr>
              <a:t> </a:t>
            </a:r>
            <a:r>
              <a:rPr lang="es-MX" sz="2500" b="1" dirty="0">
                <a:solidFill>
                  <a:schemeClr val="accent1">
                    <a:lumMod val="50000"/>
                  </a:schemeClr>
                </a:solidFill>
                <a:latin typeface="Raleway" pitchFamily="2" charset="0"/>
                <a:ea typeface="Times New Roman" panose="02020603050405020304" pitchFamily="18" charset="0"/>
              </a:rPr>
              <a:t>a</a:t>
            </a:r>
            <a:r>
              <a:rPr lang="es-MX" sz="2500" b="1" spc="-45" dirty="0">
                <a:solidFill>
                  <a:schemeClr val="accent1">
                    <a:lumMod val="50000"/>
                  </a:schemeClr>
                </a:solidFill>
                <a:latin typeface="Raleway" pitchFamily="2" charset="0"/>
                <a:ea typeface="Times New Roman" panose="02020603050405020304" pitchFamily="18" charset="0"/>
              </a:rPr>
              <a:t> </a:t>
            </a:r>
            <a:r>
              <a:rPr lang="es-MX" sz="2500" b="1" spc="-10" dirty="0">
                <a:solidFill>
                  <a:schemeClr val="accent1">
                    <a:lumMod val="50000"/>
                  </a:schemeClr>
                </a:solidFill>
                <a:latin typeface="Raleway" pitchFamily="2" charset="0"/>
                <a:ea typeface="Times New Roman" panose="02020603050405020304" pitchFamily="18" charset="0"/>
              </a:rPr>
              <a:t>l</a:t>
            </a:r>
            <a:r>
              <a:rPr lang="es-MX" sz="2500" b="1" dirty="0">
                <a:solidFill>
                  <a:schemeClr val="accent1">
                    <a:lumMod val="50000"/>
                  </a:schemeClr>
                </a:solidFill>
                <a:latin typeface="Raleway" pitchFamily="2" charset="0"/>
                <a:ea typeface="Times New Roman" panose="02020603050405020304" pitchFamily="18" charset="0"/>
              </a:rPr>
              <a:t>os</a:t>
            </a:r>
            <a:r>
              <a:rPr lang="es-MX" sz="2500" b="1" spc="-60" dirty="0">
                <a:solidFill>
                  <a:schemeClr val="accent1">
                    <a:lumMod val="50000"/>
                  </a:schemeClr>
                </a:solidFill>
                <a:latin typeface="Raleway" pitchFamily="2" charset="0"/>
                <a:ea typeface="Times New Roman" panose="02020603050405020304" pitchFamily="18" charset="0"/>
              </a:rPr>
              <a:t> </a:t>
            </a:r>
            <a:r>
              <a:rPr lang="es-MX" sz="2500" b="1" dirty="0">
                <a:solidFill>
                  <a:schemeClr val="accent1">
                    <a:lumMod val="50000"/>
                  </a:schemeClr>
                </a:solidFill>
                <a:latin typeface="Raleway" pitchFamily="2" charset="0"/>
                <a:ea typeface="Times New Roman" panose="02020603050405020304" pitchFamily="18" charset="0"/>
              </a:rPr>
              <a:t>15</a:t>
            </a:r>
            <a:r>
              <a:rPr lang="es-MX" sz="2500" b="1" spc="-50" dirty="0">
                <a:solidFill>
                  <a:schemeClr val="accent1">
                    <a:lumMod val="50000"/>
                  </a:schemeClr>
                </a:solidFill>
                <a:latin typeface="Raleway" pitchFamily="2" charset="0"/>
                <a:ea typeface="Times New Roman" panose="02020603050405020304" pitchFamily="18" charset="0"/>
              </a:rPr>
              <a:t> </a:t>
            </a:r>
            <a:r>
              <a:rPr lang="es-MX" sz="2500" b="1" spc="-15" dirty="0">
                <a:solidFill>
                  <a:schemeClr val="accent1">
                    <a:lumMod val="50000"/>
                  </a:schemeClr>
                </a:solidFill>
                <a:latin typeface="Raleway" pitchFamily="2" charset="0"/>
                <a:ea typeface="Times New Roman" panose="02020603050405020304" pitchFamily="18" charset="0"/>
              </a:rPr>
              <a:t>d</a:t>
            </a:r>
            <a:r>
              <a:rPr lang="es-MX" sz="2500" b="1" dirty="0">
                <a:solidFill>
                  <a:schemeClr val="accent1">
                    <a:lumMod val="50000"/>
                  </a:schemeClr>
                </a:solidFill>
                <a:latin typeface="Raleway" pitchFamily="2" charset="0"/>
                <a:ea typeface="Times New Roman" panose="02020603050405020304" pitchFamily="18" charset="0"/>
              </a:rPr>
              <a:t>í</a:t>
            </a:r>
            <a:r>
              <a:rPr lang="es-MX" sz="2500" b="1" spc="-15" dirty="0">
                <a:solidFill>
                  <a:schemeClr val="accent1">
                    <a:lumMod val="50000"/>
                  </a:schemeClr>
                </a:solidFill>
                <a:latin typeface="Raleway" pitchFamily="2" charset="0"/>
                <a:ea typeface="Times New Roman" panose="02020603050405020304" pitchFamily="18" charset="0"/>
              </a:rPr>
              <a:t>a</a:t>
            </a:r>
            <a:r>
              <a:rPr lang="es-MX" sz="2500" b="1" dirty="0">
                <a:solidFill>
                  <a:schemeClr val="accent1">
                    <a:lumMod val="50000"/>
                  </a:schemeClr>
                </a:solidFill>
                <a:latin typeface="Raleway" pitchFamily="2" charset="0"/>
                <a:ea typeface="Times New Roman" panose="02020603050405020304" pitchFamily="18" charset="0"/>
              </a:rPr>
              <a:t>s n</a:t>
            </a:r>
            <a:r>
              <a:rPr lang="es-MX" sz="2500" b="1" spc="-5" dirty="0">
                <a:solidFill>
                  <a:schemeClr val="accent1">
                    <a:lumMod val="50000"/>
                  </a:schemeClr>
                </a:solidFill>
                <a:latin typeface="Raleway" pitchFamily="2" charset="0"/>
                <a:ea typeface="Times New Roman" panose="02020603050405020304" pitchFamily="18" charset="0"/>
              </a:rPr>
              <a:t>a</a:t>
            </a:r>
            <a:r>
              <a:rPr lang="es-MX" sz="2500" b="1" dirty="0">
                <a:solidFill>
                  <a:schemeClr val="accent1">
                    <a:lumMod val="50000"/>
                  </a:schemeClr>
                </a:solidFill>
                <a:latin typeface="Raleway" pitchFamily="2" charset="0"/>
                <a:ea typeface="Times New Roman" panose="02020603050405020304" pitchFamily="18" charset="0"/>
              </a:rPr>
              <a:t>tura</a:t>
            </a:r>
            <a:r>
              <a:rPr lang="es-MX" sz="2500" b="1" spc="-5" dirty="0">
                <a:solidFill>
                  <a:schemeClr val="accent1">
                    <a:lumMod val="50000"/>
                  </a:schemeClr>
                </a:solidFill>
                <a:latin typeface="Raleway" pitchFamily="2" charset="0"/>
                <a:ea typeface="Times New Roman" panose="02020603050405020304" pitchFamily="18" charset="0"/>
              </a:rPr>
              <a:t>l</a:t>
            </a:r>
            <a:r>
              <a:rPr lang="es-MX" sz="2500" b="1" dirty="0">
                <a:solidFill>
                  <a:schemeClr val="accent1">
                    <a:lumMod val="50000"/>
                  </a:schemeClr>
                </a:solidFill>
                <a:latin typeface="Raleway" pitchFamily="2" charset="0"/>
                <a:ea typeface="Times New Roman" panose="02020603050405020304" pitchFamily="18" charset="0"/>
              </a:rPr>
              <a:t>es</a:t>
            </a:r>
            <a:r>
              <a:rPr lang="es-MX" sz="2500" b="1" spc="-35" dirty="0">
                <a:solidFill>
                  <a:schemeClr val="accent1">
                    <a:lumMod val="50000"/>
                  </a:schemeClr>
                </a:solidFill>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p</a:t>
            </a:r>
            <a:r>
              <a:rPr lang="es-MX" sz="2500" spc="-20"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rm</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t</a:t>
            </a:r>
            <a:r>
              <a:rPr lang="es-MX" sz="2500" spc="-5"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d</a:t>
            </a:r>
            <a:r>
              <a:rPr lang="es-MX" sz="2500" spc="-5" dirty="0">
                <a:latin typeface="Raleway" pitchFamily="2" charset="0"/>
                <a:ea typeface="Times New Roman" panose="02020603050405020304" pitchFamily="18" charset="0"/>
              </a:rPr>
              <a:t>o</a:t>
            </a:r>
            <a:r>
              <a:rPr lang="es-MX" sz="2500" spc="-15" dirty="0">
                <a:latin typeface="Raleway" pitchFamily="2" charset="0"/>
                <a:ea typeface="Times New Roman" panose="02020603050405020304" pitchFamily="18" charset="0"/>
              </a:rPr>
              <a:t>s</a:t>
            </a:r>
            <a:r>
              <a:rPr lang="es-MX" sz="2500" dirty="0">
                <a:latin typeface="Raleway" pitchFamily="2" charset="0"/>
                <a:ea typeface="Times New Roman" panose="02020603050405020304" pitchFamily="18" charset="0"/>
              </a:rPr>
              <a:t>,</a:t>
            </a:r>
            <a:r>
              <a:rPr lang="es-MX" sz="2500" spc="-3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p</a:t>
            </a:r>
            <a:r>
              <a:rPr lang="es-MX" sz="2500" spc="-5" dirty="0">
                <a:latin typeface="Raleway" pitchFamily="2" charset="0"/>
                <a:ea typeface="Times New Roman" panose="02020603050405020304" pitchFamily="18" charset="0"/>
              </a:rPr>
              <a:t>o</a:t>
            </a:r>
            <a:r>
              <a:rPr lang="es-MX" sz="2500" dirty="0">
                <a:latin typeface="Raleway" pitchFamily="2" charset="0"/>
                <a:ea typeface="Times New Roman" panose="02020603050405020304" pitchFamily="18" charset="0"/>
              </a:rPr>
              <a:t>r</a:t>
            </a:r>
            <a:r>
              <a:rPr lang="es-MX" sz="2500" spc="-4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ú</a:t>
            </a:r>
            <a:r>
              <a:rPr lang="es-MX" sz="2500" spc="-5" dirty="0">
                <a:latin typeface="Raleway" pitchFamily="2" charset="0"/>
                <a:ea typeface="Times New Roman" panose="02020603050405020304" pitchFamily="18" charset="0"/>
              </a:rPr>
              <a:t>n</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ca</a:t>
            </a:r>
            <a:r>
              <a:rPr lang="es-MX" sz="2500" spc="-3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ocasión, el responsable del gasto podrá solicitar por escrito, al titular del área administrativa correspondiente la justificación, fecha compromiso para presentar la documentación respectiva y plazo de comprobación, mismo que no podrá </a:t>
            </a:r>
            <a:r>
              <a:rPr lang="es-MX" sz="2500" b="1" dirty="0">
                <a:solidFill>
                  <a:schemeClr val="accent1">
                    <a:lumMod val="50000"/>
                  </a:schemeClr>
                </a:solidFill>
                <a:latin typeface="Raleway" pitchFamily="2" charset="0"/>
                <a:ea typeface="Times New Roman" panose="02020603050405020304" pitchFamily="18" charset="0"/>
              </a:rPr>
              <a:t>exceder 15 días naturales </a:t>
            </a:r>
            <a:r>
              <a:rPr lang="es-MX" sz="2500" dirty="0">
                <a:latin typeface="Raleway" pitchFamily="2" charset="0"/>
                <a:ea typeface="Times New Roman" panose="02020603050405020304" pitchFamily="18" charset="0"/>
              </a:rPr>
              <a:t>posteriores al vencimiento original, y atendiendo a la normatividad aplicable y vigencia de  cada fuente de financiamiento y programa.</a:t>
            </a:r>
          </a:p>
          <a:p>
            <a:endParaRPr lang="es-MX"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30034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8780F-1B2C-DD10-C85C-300B2405D30A}"/>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9862FF3-200F-C585-060E-50F4F4BC0954}"/>
              </a:ext>
            </a:extLst>
          </p:cNvPr>
          <p:cNvSpPr>
            <a:spLocks noGrp="1"/>
          </p:cNvSpPr>
          <p:nvPr>
            <p:ph type="title"/>
          </p:nvPr>
        </p:nvSpPr>
        <p:spPr>
          <a:xfrm>
            <a:off x="2438400" y="4419600"/>
            <a:ext cx="11097894" cy="1107996"/>
          </a:xfrm>
        </p:spPr>
        <p:txBody>
          <a:bodyPr/>
          <a:lstStyle/>
          <a:p>
            <a:pPr algn="ctr"/>
            <a:r>
              <a:rPr lang="es-ES" sz="3600" spc="165" dirty="0"/>
              <a:t>DISPERSIÓN DE LOS INGRESOS GENERADOS AL PRESUPUESTO DE  EGRESOS</a:t>
            </a:r>
            <a:endParaRPr lang="es-MX" sz="3500" dirty="0"/>
          </a:p>
        </p:txBody>
      </p:sp>
    </p:spTree>
    <p:extLst>
      <p:ext uri="{BB962C8B-B14F-4D97-AF65-F5344CB8AC3E}">
        <p14:creationId xmlns:p14="http://schemas.microsoft.com/office/powerpoint/2010/main" val="64049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01502-DDC9-3FC4-8234-E0FA82D050B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A83A3E31-06CD-BD41-8DD6-007766AE837B}"/>
              </a:ext>
            </a:extLst>
          </p:cNvPr>
          <p:cNvSpPr txBox="1">
            <a:spLocks noGrp="1"/>
          </p:cNvSpPr>
          <p:nvPr>
            <p:ph type="title"/>
          </p:nvPr>
        </p:nvSpPr>
        <p:spPr>
          <a:prstGeom prst="rect">
            <a:avLst/>
          </a:prstGeom>
        </p:spPr>
        <p:txBody>
          <a:bodyPr vert="horz" wrap="square" lIns="0" tIns="12700" rIns="0" bIns="0" rtlCol="0">
            <a:spAutoFit/>
          </a:bodyPr>
          <a:lstStyle/>
          <a:p>
            <a:pPr marL="12700" algn="ctr">
              <a:lnSpc>
                <a:spcPct val="100000"/>
              </a:lnSpc>
              <a:spcBef>
                <a:spcPts val="100"/>
              </a:spcBef>
            </a:pPr>
            <a:r>
              <a:rPr lang="es-ES" spc="165" dirty="0"/>
              <a:t>ARTÍCULOS MODIFICADOS</a:t>
            </a:r>
            <a:endParaRPr spc="195" dirty="0"/>
          </a:p>
        </p:txBody>
      </p:sp>
      <p:sp>
        <p:nvSpPr>
          <p:cNvPr id="5" name="object 5">
            <a:extLst>
              <a:ext uri="{FF2B5EF4-FFF2-40B4-BE49-F238E27FC236}">
                <a16:creationId xmlns:a16="http://schemas.microsoft.com/office/drawing/2014/main" id="{C0F21B04-EE1A-0CD7-9377-B095787DD9E3}"/>
              </a:ext>
            </a:extLst>
          </p:cNvPr>
          <p:cNvSpPr/>
          <p:nvPr/>
        </p:nvSpPr>
        <p:spPr>
          <a:xfrm>
            <a:off x="6242398" y="9133199"/>
            <a:ext cx="3060065" cy="0"/>
          </a:xfrm>
          <a:custGeom>
            <a:avLst/>
            <a:gdLst/>
            <a:ahLst/>
            <a:cxnLst/>
            <a:rect l="l" t="t" r="r" b="b"/>
            <a:pathLst>
              <a:path w="3060065">
                <a:moveTo>
                  <a:pt x="3060001" y="0"/>
                </a:moveTo>
                <a:lnTo>
                  <a:pt x="0" y="0"/>
                </a:lnTo>
              </a:path>
            </a:pathLst>
          </a:custGeom>
          <a:ln w="6350">
            <a:solidFill>
              <a:srgbClr val="123358"/>
            </a:solidFill>
          </a:ln>
        </p:spPr>
        <p:txBody>
          <a:bodyPr wrap="square" lIns="0" tIns="0" rIns="0" bIns="0" rtlCol="0"/>
          <a:lstStyle/>
          <a:p>
            <a:endParaRPr/>
          </a:p>
        </p:txBody>
      </p:sp>
      <p:sp>
        <p:nvSpPr>
          <p:cNvPr id="40" name="object 40">
            <a:extLst>
              <a:ext uri="{FF2B5EF4-FFF2-40B4-BE49-F238E27FC236}">
                <a16:creationId xmlns:a16="http://schemas.microsoft.com/office/drawing/2014/main" id="{27FE6310-D8CB-7AD1-E427-CB09B1A734F5}"/>
              </a:ext>
            </a:extLst>
          </p:cNvPr>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sp>
        <p:nvSpPr>
          <p:cNvPr id="3" name="Marcador de contenido 2">
            <a:extLst>
              <a:ext uri="{FF2B5EF4-FFF2-40B4-BE49-F238E27FC236}">
                <a16:creationId xmlns:a16="http://schemas.microsoft.com/office/drawing/2014/main" id="{DAAAFAA0-507A-A711-A63E-742DDBA0C79A}"/>
              </a:ext>
            </a:extLst>
          </p:cNvPr>
          <p:cNvSpPr txBox="1">
            <a:spLocks/>
          </p:cNvSpPr>
          <p:nvPr/>
        </p:nvSpPr>
        <p:spPr>
          <a:xfrm>
            <a:off x="1752600" y="2239628"/>
            <a:ext cx="12039600" cy="5579143"/>
          </a:xfrm>
          <a:prstGeom prst="rect">
            <a:avLst/>
          </a:prstGeom>
        </p:spPr>
        <p:txBody>
          <a:bodyPr wrap="square" lIns="0" tIns="0" rIns="0" bIns="0">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46088" indent="11113" algn="just" eaLnBrk="0" hangingPunct="0">
              <a:spcBef>
                <a:spcPts val="280"/>
              </a:spcBef>
              <a:tabLst>
                <a:tab pos="1524000" algn="l"/>
              </a:tabLst>
            </a:pPr>
            <a:r>
              <a:rPr lang="es-MX" sz="2500" dirty="0">
                <a:latin typeface="Raleway" pitchFamily="2" charset="0"/>
                <a:ea typeface="Times New Roman" panose="02020603050405020304" pitchFamily="18" charset="0"/>
                <a:cs typeface="Calibri" panose="020F0502020204030204" pitchFamily="34" charset="0"/>
              </a:rPr>
              <a:t>En el </a:t>
            </a:r>
            <a:r>
              <a:rPr lang="es-MX" sz="2500" b="1" dirty="0">
                <a:latin typeface="Raleway" pitchFamily="2" charset="0"/>
                <a:ea typeface="Times New Roman" panose="02020603050405020304" pitchFamily="18" charset="0"/>
                <a:cs typeface="Calibri" panose="020F0502020204030204" pitchFamily="34" charset="0"/>
              </a:rPr>
              <a:t>artículo 67, </a:t>
            </a:r>
            <a:r>
              <a:rPr lang="es-MX" sz="2500" dirty="0">
                <a:latin typeface="Raleway" pitchFamily="2" charset="0"/>
                <a:ea typeface="Times New Roman" panose="02020603050405020304" pitchFamily="18" charset="0"/>
                <a:cs typeface="Calibri" panose="020F0502020204030204" pitchFamily="34" charset="0"/>
              </a:rPr>
              <a:t>se inserta el último párrafo para precisar la obligación compartida del responsable técnico del proyecto y del coordinador o enlace administrativo, respecto de la conservación  del expediente digital, como sigue: </a:t>
            </a:r>
          </a:p>
          <a:p>
            <a:pPr marL="446088" indent="11113" algn="just" eaLnBrk="0" hangingPunct="0">
              <a:spcBef>
                <a:spcPts val="280"/>
              </a:spcBef>
              <a:tabLst>
                <a:tab pos="1524000" algn="l"/>
              </a:tabLst>
            </a:pPr>
            <a:endParaRPr lang="es-MX" sz="2500" dirty="0">
              <a:latin typeface="Raleway" pitchFamily="2" charset="0"/>
              <a:ea typeface="Times New Roman" panose="02020603050405020304" pitchFamily="18" charset="0"/>
              <a:cs typeface="Calibri" panose="020F0502020204030204" pitchFamily="34" charset="0"/>
            </a:endParaRPr>
          </a:p>
          <a:p>
            <a:pPr marL="446088" indent="11113" algn="r" eaLnBrk="0" hangingPunct="0">
              <a:spcBef>
                <a:spcPts val="280"/>
              </a:spcBef>
              <a:tabLst>
                <a:tab pos="1524000" algn="l"/>
              </a:tabLst>
            </a:pPr>
            <a:r>
              <a:rPr lang="es-MX" sz="2500" b="1" dirty="0">
                <a:latin typeface="Raleway" pitchFamily="2" charset="0"/>
              </a:rPr>
              <a:t>O</a:t>
            </a:r>
            <a:r>
              <a:rPr lang="es-MX" sz="2500" b="1" spc="-65" dirty="0">
                <a:latin typeface="Raleway" pitchFamily="2" charset="0"/>
              </a:rPr>
              <a:t>b</a:t>
            </a:r>
            <a:r>
              <a:rPr lang="es-MX" sz="2500" b="1" spc="-70" dirty="0">
                <a:latin typeface="Raleway" pitchFamily="2" charset="0"/>
              </a:rPr>
              <a:t>li</a:t>
            </a:r>
            <a:r>
              <a:rPr lang="es-MX" sz="2500" b="1" spc="-65" dirty="0">
                <a:latin typeface="Raleway" pitchFamily="2" charset="0"/>
              </a:rPr>
              <a:t>g</a:t>
            </a:r>
            <a:r>
              <a:rPr lang="es-MX" sz="2500" b="1" spc="-5" dirty="0">
                <a:latin typeface="Raleway" pitchFamily="2" charset="0"/>
              </a:rPr>
              <a:t>a</a:t>
            </a:r>
            <a:r>
              <a:rPr lang="es-MX" sz="2500" b="1" spc="-65" dirty="0">
                <a:latin typeface="Raleway" pitchFamily="2" charset="0"/>
              </a:rPr>
              <a:t>c</a:t>
            </a:r>
            <a:r>
              <a:rPr lang="es-MX" sz="2500" b="1" spc="-70" dirty="0">
                <a:latin typeface="Raleway" pitchFamily="2" charset="0"/>
              </a:rPr>
              <a:t>i</a:t>
            </a:r>
            <a:r>
              <a:rPr lang="es-MX" sz="2500" b="1" spc="-65" dirty="0">
                <a:latin typeface="Raleway" pitchFamily="2" charset="0"/>
              </a:rPr>
              <a:t>ó</a:t>
            </a:r>
            <a:r>
              <a:rPr lang="es-MX" sz="2500" b="1" dirty="0">
                <a:latin typeface="Raleway" pitchFamily="2" charset="0"/>
              </a:rPr>
              <a:t>n</a:t>
            </a:r>
            <a:r>
              <a:rPr lang="es-MX" sz="2500" b="1" spc="-60" dirty="0">
                <a:latin typeface="Raleway" pitchFamily="2" charset="0"/>
              </a:rPr>
              <a:t> </a:t>
            </a:r>
            <a:r>
              <a:rPr lang="es-MX" sz="2500" b="1" spc="-65" dirty="0">
                <a:latin typeface="Raleway" pitchFamily="2" charset="0"/>
              </a:rPr>
              <a:t>d</a:t>
            </a:r>
            <a:r>
              <a:rPr lang="es-MX" sz="2500" b="1" dirty="0">
                <a:latin typeface="Raleway" pitchFamily="2" charset="0"/>
              </a:rPr>
              <a:t>e </a:t>
            </a:r>
            <a:r>
              <a:rPr lang="es-MX" sz="2500" b="1" spc="-65" dirty="0">
                <a:latin typeface="Raleway" pitchFamily="2" charset="0"/>
              </a:rPr>
              <a:t>pr</a:t>
            </a:r>
            <a:r>
              <a:rPr lang="es-MX" sz="2500" b="1" spc="-15" dirty="0">
                <a:latin typeface="Raleway" pitchFamily="2" charset="0"/>
              </a:rPr>
              <a:t>e</a:t>
            </a:r>
            <a:r>
              <a:rPr lang="es-MX" sz="2500" b="1" spc="-65" dirty="0">
                <a:latin typeface="Raleway" pitchFamily="2" charset="0"/>
              </a:rPr>
              <a:t>s</a:t>
            </a:r>
            <a:r>
              <a:rPr lang="es-MX" sz="2500" b="1" dirty="0">
                <a:latin typeface="Raleway" pitchFamily="2" charset="0"/>
              </a:rPr>
              <a:t>e</a:t>
            </a:r>
            <a:r>
              <a:rPr lang="es-MX" sz="2500" b="1" spc="-65" dirty="0">
                <a:latin typeface="Raleway" pitchFamily="2" charset="0"/>
              </a:rPr>
              <a:t>n</a:t>
            </a:r>
            <a:r>
              <a:rPr lang="es-MX" sz="2500" b="1" spc="-60" dirty="0">
                <a:latin typeface="Raleway" pitchFamily="2" charset="0"/>
              </a:rPr>
              <a:t>t</a:t>
            </a:r>
            <a:r>
              <a:rPr lang="es-MX" sz="2500" b="1" spc="-15" dirty="0">
                <a:latin typeface="Raleway" pitchFamily="2" charset="0"/>
              </a:rPr>
              <a:t>a</a:t>
            </a:r>
            <a:r>
              <a:rPr lang="es-MX" sz="2500" b="1" dirty="0">
                <a:latin typeface="Raleway" pitchFamily="2" charset="0"/>
              </a:rPr>
              <a:t>r</a:t>
            </a:r>
            <a:r>
              <a:rPr lang="es-MX" sz="2500" b="1" spc="-55" dirty="0">
                <a:latin typeface="Raleway" pitchFamily="2" charset="0"/>
              </a:rPr>
              <a:t> </a:t>
            </a:r>
            <a:r>
              <a:rPr lang="es-MX" sz="2500" b="1" spc="-80" dirty="0">
                <a:latin typeface="Raleway" pitchFamily="2" charset="0"/>
              </a:rPr>
              <a:t>i</a:t>
            </a:r>
            <a:r>
              <a:rPr lang="es-MX" sz="2500" b="1" spc="-65" dirty="0">
                <a:latin typeface="Raleway" pitchFamily="2" charset="0"/>
              </a:rPr>
              <a:t>nfo</a:t>
            </a:r>
            <a:r>
              <a:rPr lang="es-MX" sz="2500" b="1" spc="-70" dirty="0">
                <a:latin typeface="Raleway" pitchFamily="2" charset="0"/>
              </a:rPr>
              <a:t>r</a:t>
            </a:r>
            <a:r>
              <a:rPr lang="es-MX" sz="2500" b="1" spc="-60" dirty="0">
                <a:latin typeface="Raleway" pitchFamily="2" charset="0"/>
              </a:rPr>
              <a:t>m</a:t>
            </a:r>
            <a:r>
              <a:rPr lang="es-MX" sz="2500" b="1" dirty="0">
                <a:latin typeface="Raleway" pitchFamily="2" charset="0"/>
              </a:rPr>
              <a:t>es</a:t>
            </a:r>
            <a:r>
              <a:rPr lang="es-MX" sz="2500" b="1" spc="-65" dirty="0">
                <a:latin typeface="Raleway" pitchFamily="2" charset="0"/>
              </a:rPr>
              <a:t> p</a:t>
            </a:r>
            <a:r>
              <a:rPr lang="es-MX" sz="2500" b="1" spc="-75" dirty="0">
                <a:latin typeface="Raleway" pitchFamily="2" charset="0"/>
              </a:rPr>
              <a:t>o</a:t>
            </a:r>
            <a:r>
              <a:rPr lang="es-MX" sz="2500" b="1" dirty="0">
                <a:latin typeface="Raleway" pitchFamily="2" charset="0"/>
              </a:rPr>
              <a:t>r</a:t>
            </a:r>
            <a:r>
              <a:rPr lang="es-MX" sz="2500" b="1" spc="-55" dirty="0">
                <a:latin typeface="Raleway" pitchFamily="2" charset="0"/>
              </a:rPr>
              <a:t> </a:t>
            </a:r>
            <a:r>
              <a:rPr lang="es-MX" sz="2500" b="1" spc="-65" dirty="0">
                <a:latin typeface="Raleway" pitchFamily="2" charset="0"/>
              </a:rPr>
              <a:t>p</a:t>
            </a:r>
            <a:r>
              <a:rPr lang="es-MX" sz="2500" b="1" spc="-20" dirty="0">
                <a:latin typeface="Raleway" pitchFamily="2" charset="0"/>
              </a:rPr>
              <a:t>a</a:t>
            </a:r>
            <a:r>
              <a:rPr lang="es-MX" sz="2500" b="1" spc="-60" dirty="0">
                <a:latin typeface="Raleway" pitchFamily="2" charset="0"/>
              </a:rPr>
              <a:t>rt</a:t>
            </a:r>
            <a:r>
              <a:rPr lang="es-MX" sz="2500" b="1" dirty="0">
                <a:latin typeface="Raleway" pitchFamily="2" charset="0"/>
              </a:rPr>
              <a:t>e</a:t>
            </a:r>
            <a:r>
              <a:rPr lang="es-MX" sz="2500" b="1" spc="-10" dirty="0">
                <a:latin typeface="Raleway" pitchFamily="2" charset="0"/>
              </a:rPr>
              <a:t> </a:t>
            </a:r>
          </a:p>
          <a:p>
            <a:pPr marL="446088" indent="11113" algn="r" eaLnBrk="0" hangingPunct="0">
              <a:spcBef>
                <a:spcPts val="280"/>
              </a:spcBef>
              <a:tabLst>
                <a:tab pos="1524000" algn="l"/>
              </a:tabLst>
            </a:pPr>
            <a:r>
              <a:rPr lang="es-MX" sz="2500" b="1" spc="-65" dirty="0">
                <a:latin typeface="Raleway" pitchFamily="2" charset="0"/>
              </a:rPr>
              <a:t>d</a:t>
            </a:r>
            <a:r>
              <a:rPr lang="es-MX" sz="2500" b="1" spc="-5" dirty="0">
                <a:latin typeface="Raleway" pitchFamily="2" charset="0"/>
              </a:rPr>
              <a:t>e</a:t>
            </a:r>
            <a:r>
              <a:rPr lang="es-MX" sz="2500" b="1" dirty="0">
                <a:latin typeface="Raleway" pitchFamily="2" charset="0"/>
              </a:rPr>
              <a:t>l</a:t>
            </a:r>
            <a:r>
              <a:rPr lang="es-MX" sz="2500" b="1" spc="-75" dirty="0">
                <a:latin typeface="Raleway" pitchFamily="2" charset="0"/>
              </a:rPr>
              <a:t> </a:t>
            </a:r>
            <a:r>
              <a:rPr lang="es-MX" sz="2500" b="1" spc="-60" dirty="0">
                <a:latin typeface="Raleway" pitchFamily="2" charset="0"/>
              </a:rPr>
              <a:t>r</a:t>
            </a:r>
            <a:r>
              <a:rPr lang="es-MX" sz="2500" b="1" spc="-15" dirty="0">
                <a:latin typeface="Raleway" pitchFamily="2" charset="0"/>
              </a:rPr>
              <a:t>e</a:t>
            </a:r>
            <a:r>
              <a:rPr lang="es-MX" sz="2500" b="1" spc="-65" dirty="0">
                <a:latin typeface="Raleway" pitchFamily="2" charset="0"/>
              </a:rPr>
              <a:t>sp</a:t>
            </a:r>
            <a:r>
              <a:rPr lang="es-MX" sz="2500" b="1" spc="-70" dirty="0">
                <a:latin typeface="Raleway" pitchFamily="2" charset="0"/>
              </a:rPr>
              <a:t>o</a:t>
            </a:r>
            <a:r>
              <a:rPr lang="es-MX" sz="2500" b="1" spc="-65" dirty="0">
                <a:latin typeface="Raleway" pitchFamily="2" charset="0"/>
              </a:rPr>
              <a:t>ns</a:t>
            </a:r>
            <a:r>
              <a:rPr lang="es-MX" sz="2500" b="1" spc="-5" dirty="0">
                <a:latin typeface="Raleway" pitchFamily="2" charset="0"/>
              </a:rPr>
              <a:t>a</a:t>
            </a:r>
            <a:r>
              <a:rPr lang="es-MX" sz="2500" b="1" spc="-65" dirty="0">
                <a:latin typeface="Raleway" pitchFamily="2" charset="0"/>
              </a:rPr>
              <a:t>b</a:t>
            </a:r>
            <a:r>
              <a:rPr lang="es-MX" sz="2500" b="1" spc="-70" dirty="0">
                <a:latin typeface="Raleway" pitchFamily="2" charset="0"/>
              </a:rPr>
              <a:t>l</a:t>
            </a:r>
            <a:r>
              <a:rPr lang="es-MX" sz="2500" b="1" dirty="0">
                <a:latin typeface="Raleway" pitchFamily="2" charset="0"/>
              </a:rPr>
              <a:t>e </a:t>
            </a:r>
            <a:r>
              <a:rPr lang="es-MX" sz="2500" b="1" spc="-55" dirty="0">
                <a:latin typeface="Raleway" pitchFamily="2" charset="0"/>
              </a:rPr>
              <a:t>t</a:t>
            </a:r>
            <a:r>
              <a:rPr lang="es-MX" sz="2500" b="1" dirty="0">
                <a:latin typeface="Raleway" pitchFamily="2" charset="0"/>
              </a:rPr>
              <a:t>é</a:t>
            </a:r>
            <a:r>
              <a:rPr lang="es-MX" sz="2500" b="1" spc="-65" dirty="0">
                <a:latin typeface="Raleway" pitchFamily="2" charset="0"/>
              </a:rPr>
              <a:t>c</a:t>
            </a:r>
            <a:r>
              <a:rPr lang="es-MX" sz="2500" b="1" spc="-70" dirty="0">
                <a:latin typeface="Raleway" pitchFamily="2" charset="0"/>
              </a:rPr>
              <a:t>ni</a:t>
            </a:r>
            <a:r>
              <a:rPr lang="es-MX" sz="2500" b="1" spc="-65" dirty="0">
                <a:latin typeface="Raleway" pitchFamily="2" charset="0"/>
              </a:rPr>
              <a:t>c</a:t>
            </a:r>
            <a:r>
              <a:rPr lang="es-MX" sz="2500" b="1" dirty="0">
                <a:latin typeface="Raleway" pitchFamily="2" charset="0"/>
              </a:rPr>
              <a:t>o</a:t>
            </a:r>
            <a:r>
              <a:rPr lang="es-MX" sz="2500" b="1" spc="-75" dirty="0">
                <a:latin typeface="Raleway" pitchFamily="2" charset="0"/>
              </a:rPr>
              <a:t> </a:t>
            </a:r>
            <a:r>
              <a:rPr lang="es-MX" sz="2500" b="1" spc="-65" dirty="0">
                <a:latin typeface="Raleway" pitchFamily="2" charset="0"/>
              </a:rPr>
              <a:t>d</a:t>
            </a:r>
            <a:r>
              <a:rPr lang="es-MX" sz="2500" b="1" spc="-5" dirty="0">
                <a:latin typeface="Raleway" pitchFamily="2" charset="0"/>
              </a:rPr>
              <a:t>e</a:t>
            </a:r>
            <a:r>
              <a:rPr lang="es-MX" sz="2500" b="1" dirty="0">
                <a:latin typeface="Raleway" pitchFamily="2" charset="0"/>
              </a:rPr>
              <a:t>l</a:t>
            </a:r>
            <a:r>
              <a:rPr lang="es-MX" sz="2500" b="1" spc="-65" dirty="0">
                <a:latin typeface="Raleway" pitchFamily="2" charset="0"/>
              </a:rPr>
              <a:t> p</a:t>
            </a:r>
            <a:r>
              <a:rPr lang="es-MX" sz="2500" b="1" spc="-75" dirty="0">
                <a:latin typeface="Raleway" pitchFamily="2" charset="0"/>
              </a:rPr>
              <a:t>r</a:t>
            </a:r>
            <a:r>
              <a:rPr lang="es-MX" sz="2500" b="1" spc="-65" dirty="0">
                <a:latin typeface="Raleway" pitchFamily="2" charset="0"/>
              </a:rPr>
              <a:t>oy</a:t>
            </a:r>
            <a:r>
              <a:rPr lang="es-MX" sz="2500" b="1" spc="-5" dirty="0">
                <a:latin typeface="Raleway" pitchFamily="2" charset="0"/>
              </a:rPr>
              <a:t>e</a:t>
            </a:r>
            <a:r>
              <a:rPr lang="es-MX" sz="2500" b="1" spc="-65" dirty="0">
                <a:latin typeface="Raleway" pitchFamily="2" charset="0"/>
              </a:rPr>
              <a:t>c</a:t>
            </a:r>
            <a:r>
              <a:rPr lang="es-MX" sz="2500" b="1" spc="-60" dirty="0">
                <a:latin typeface="Raleway" pitchFamily="2" charset="0"/>
              </a:rPr>
              <a:t>t</a:t>
            </a:r>
            <a:r>
              <a:rPr lang="es-MX" sz="2500" b="1" dirty="0">
                <a:latin typeface="Raleway" pitchFamily="2" charset="0"/>
              </a:rPr>
              <a:t>o</a:t>
            </a:r>
          </a:p>
          <a:p>
            <a:pPr eaLnBrk="0" hangingPunct="0">
              <a:lnSpc>
                <a:spcPts val="1100"/>
              </a:lnSpc>
              <a:spcBef>
                <a:spcPts val="70"/>
              </a:spcBef>
            </a:pPr>
            <a:r>
              <a:rPr lang="es-MX" sz="2500" dirty="0">
                <a:latin typeface="Raleway" pitchFamily="2" charset="0"/>
                <a:ea typeface="Times New Roman" panose="02020603050405020304" pitchFamily="18" charset="0"/>
              </a:rPr>
              <a:t> </a:t>
            </a:r>
          </a:p>
          <a:p>
            <a:pPr marL="496570" marR="74930" algn="just" eaLnBrk="0" hangingPunct="0">
              <a:lnSpc>
                <a:spcPct val="115000"/>
              </a:lnSpc>
            </a:pPr>
            <a:r>
              <a:rPr lang="es-MX" sz="2500" b="1" i="1" spc="5" dirty="0">
                <a:latin typeface="Raleway" pitchFamily="2" charset="0"/>
                <a:ea typeface="Times New Roman" panose="02020603050405020304" pitchFamily="18" charset="0"/>
              </a:rPr>
              <a:t>A</a:t>
            </a:r>
            <a:r>
              <a:rPr lang="es-MX" sz="2500" b="1" i="1" spc="-10" dirty="0">
                <a:latin typeface="Raleway" pitchFamily="2" charset="0"/>
                <a:ea typeface="Times New Roman" panose="02020603050405020304" pitchFamily="18" charset="0"/>
              </a:rPr>
              <a:t>r</a:t>
            </a:r>
            <a:r>
              <a:rPr lang="es-MX" sz="2500" b="1" i="1" dirty="0">
                <a:latin typeface="Raleway" pitchFamily="2" charset="0"/>
                <a:ea typeface="Times New Roman" panose="02020603050405020304" pitchFamily="18" charset="0"/>
              </a:rPr>
              <a:t>tíc</a:t>
            </a:r>
            <a:r>
              <a:rPr lang="es-MX" sz="2500" b="1" i="1" spc="-20" dirty="0">
                <a:latin typeface="Raleway" pitchFamily="2" charset="0"/>
                <a:ea typeface="Times New Roman" panose="02020603050405020304" pitchFamily="18" charset="0"/>
              </a:rPr>
              <a:t>u</a:t>
            </a:r>
            <a:r>
              <a:rPr lang="es-MX" sz="2500" b="1" i="1" dirty="0">
                <a:latin typeface="Raleway" pitchFamily="2" charset="0"/>
                <a:ea typeface="Times New Roman" panose="02020603050405020304" pitchFamily="18" charset="0"/>
              </a:rPr>
              <a:t>lo</a:t>
            </a:r>
            <a:r>
              <a:rPr lang="es-MX" sz="2500" b="1" i="1" spc="160" dirty="0">
                <a:latin typeface="Raleway" pitchFamily="2" charset="0"/>
                <a:ea typeface="Times New Roman" panose="02020603050405020304" pitchFamily="18" charset="0"/>
              </a:rPr>
              <a:t> </a:t>
            </a:r>
            <a:r>
              <a:rPr lang="es-MX" sz="2500" b="1" i="1" dirty="0">
                <a:latin typeface="Raleway" pitchFamily="2" charset="0"/>
                <a:ea typeface="Times New Roman" panose="02020603050405020304" pitchFamily="18" charset="0"/>
              </a:rPr>
              <a:t>6</a:t>
            </a:r>
            <a:r>
              <a:rPr lang="es-MX" sz="2500" b="1" i="1" spc="-20" dirty="0">
                <a:latin typeface="Raleway" pitchFamily="2" charset="0"/>
                <a:ea typeface="Times New Roman" panose="02020603050405020304" pitchFamily="18" charset="0"/>
              </a:rPr>
              <a:t>7.</a:t>
            </a:r>
            <a:r>
              <a:rPr lang="es-MX" sz="2500" b="1" i="1" spc="175" dirty="0">
                <a:latin typeface="Raleway" pitchFamily="2" charset="0"/>
                <a:ea typeface="Times New Roman" panose="02020603050405020304" pitchFamily="18" charset="0"/>
              </a:rPr>
              <a:t> </a:t>
            </a:r>
            <a:r>
              <a:rPr lang="es-MX" sz="2500" spc="-5"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s</a:t>
            </a:r>
            <a:r>
              <a:rPr lang="es-MX" sz="2500" spc="16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o</a:t>
            </a:r>
            <a:r>
              <a:rPr lang="es-MX" sz="2500" spc="-5" dirty="0">
                <a:latin typeface="Raleway" pitchFamily="2" charset="0"/>
                <a:ea typeface="Times New Roman" panose="02020603050405020304" pitchFamily="18" charset="0"/>
              </a:rPr>
              <a:t>b</a:t>
            </a:r>
            <a:r>
              <a:rPr lang="es-MX" sz="2500" spc="-10" dirty="0">
                <a:latin typeface="Raleway" pitchFamily="2" charset="0"/>
                <a:ea typeface="Times New Roman" panose="02020603050405020304" pitchFamily="18" charset="0"/>
              </a:rPr>
              <a:t>li</a:t>
            </a:r>
            <a:r>
              <a:rPr lang="es-MX" sz="2500" dirty="0">
                <a:latin typeface="Raleway" pitchFamily="2" charset="0"/>
                <a:ea typeface="Times New Roman" panose="02020603050405020304" pitchFamily="18" charset="0"/>
              </a:rPr>
              <a:t>g</a:t>
            </a:r>
            <a:r>
              <a:rPr lang="es-MX" sz="2500" spc="-5" dirty="0">
                <a:latin typeface="Raleway" pitchFamily="2" charset="0"/>
                <a:ea typeface="Times New Roman" panose="02020603050405020304" pitchFamily="18" charset="0"/>
              </a:rPr>
              <a:t>a</a:t>
            </a:r>
            <a:r>
              <a:rPr lang="es-MX" sz="2500" dirty="0">
                <a:latin typeface="Raleway" pitchFamily="2" charset="0"/>
                <a:ea typeface="Times New Roman" panose="02020603050405020304" pitchFamily="18" charset="0"/>
              </a:rPr>
              <a:t>c</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ón</a:t>
            </a:r>
            <a:r>
              <a:rPr lang="es-MX" sz="2500" spc="16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a:t>
            </a:r>
            <a:r>
              <a:rPr lang="es-MX" sz="2500" spc="-5"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l</a:t>
            </a:r>
            <a:r>
              <a:rPr lang="es-MX" sz="2500" spc="16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res</a:t>
            </a:r>
            <a:r>
              <a:rPr lang="es-MX" sz="2500" spc="-5" dirty="0">
                <a:latin typeface="Raleway" pitchFamily="2" charset="0"/>
                <a:ea typeface="Times New Roman" panose="02020603050405020304" pitchFamily="18" charset="0"/>
              </a:rPr>
              <a:t>p</a:t>
            </a:r>
            <a:r>
              <a:rPr lang="es-MX" sz="2500" dirty="0">
                <a:latin typeface="Raleway" pitchFamily="2" charset="0"/>
                <a:ea typeface="Times New Roman" panose="02020603050405020304" pitchFamily="18" charset="0"/>
              </a:rPr>
              <a:t>o</a:t>
            </a:r>
            <a:r>
              <a:rPr lang="es-MX" sz="2500" spc="-5"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sa</a:t>
            </a:r>
            <a:r>
              <a:rPr lang="es-MX" sz="2500" spc="-5" dirty="0">
                <a:latin typeface="Raleway" pitchFamily="2" charset="0"/>
                <a:ea typeface="Times New Roman" panose="02020603050405020304" pitchFamily="18" charset="0"/>
              </a:rPr>
              <a:t>b</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e</a:t>
            </a:r>
            <a:r>
              <a:rPr lang="es-MX" sz="2500" spc="160"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t</a:t>
            </a:r>
            <a:r>
              <a:rPr lang="es-MX" sz="2500" dirty="0">
                <a:latin typeface="Raleway" pitchFamily="2" charset="0"/>
                <a:ea typeface="Times New Roman" panose="02020603050405020304" pitchFamily="18" charset="0"/>
              </a:rPr>
              <a:t>éc</a:t>
            </a:r>
            <a:r>
              <a:rPr lang="es-MX" sz="2500" spc="-5" dirty="0">
                <a:latin typeface="Raleway" pitchFamily="2" charset="0"/>
                <a:ea typeface="Times New Roman" panose="02020603050405020304" pitchFamily="18" charset="0"/>
              </a:rPr>
              <a:t>n</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co</a:t>
            </a:r>
            <a:r>
              <a:rPr lang="es-MX" sz="2500" spc="16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a:t>
            </a:r>
            <a:r>
              <a:rPr lang="es-MX" sz="2500" spc="-5" dirty="0">
                <a:latin typeface="Raleway" pitchFamily="2" charset="0"/>
                <a:ea typeface="Times New Roman" panose="02020603050405020304" pitchFamily="18" charset="0"/>
              </a:rPr>
              <a:t>e</a:t>
            </a:r>
            <a:r>
              <a:rPr lang="es-MX" sz="2500" dirty="0">
                <a:latin typeface="Raleway" pitchFamily="2" charset="0"/>
                <a:ea typeface="Times New Roman" panose="02020603050405020304" pitchFamily="18" charset="0"/>
              </a:rPr>
              <a:t>l</a:t>
            </a:r>
            <a:r>
              <a:rPr lang="es-MX" sz="2500" spc="16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proye</a:t>
            </a:r>
            <a:r>
              <a:rPr lang="es-MX" sz="2500" spc="-15" dirty="0">
                <a:latin typeface="Raleway" pitchFamily="2" charset="0"/>
                <a:ea typeface="Times New Roman" panose="02020603050405020304" pitchFamily="18" charset="0"/>
              </a:rPr>
              <a:t>c</a:t>
            </a:r>
            <a:r>
              <a:rPr lang="es-MX" sz="2500" dirty="0">
                <a:latin typeface="Raleway" pitchFamily="2" charset="0"/>
                <a:ea typeface="Times New Roman" panose="02020603050405020304" pitchFamily="18" charset="0"/>
              </a:rPr>
              <a:t>to</a:t>
            </a:r>
            <a:r>
              <a:rPr lang="es-MX" sz="2500" spc="160"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a</a:t>
            </a:r>
            <a:r>
              <a:rPr lang="es-MX" sz="2500" spc="15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e</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a</a:t>
            </a:r>
            <a:r>
              <a:rPr lang="es-MX" sz="2500" spc="-5" dirty="0">
                <a:latin typeface="Raleway" pitchFamily="2" charset="0"/>
                <a:ea typeface="Times New Roman" panose="02020603050405020304" pitchFamily="18" charset="0"/>
              </a:rPr>
              <a:t>b</a:t>
            </a:r>
            <a:r>
              <a:rPr lang="es-MX" sz="2500" dirty="0">
                <a:latin typeface="Raleway" pitchFamily="2" charset="0"/>
                <a:ea typeface="Times New Roman" panose="02020603050405020304" pitchFamily="18" charset="0"/>
              </a:rPr>
              <a:t>orac</a:t>
            </a:r>
            <a:r>
              <a:rPr lang="es-MX" sz="2500" spc="-5"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ón</a:t>
            </a:r>
            <a:r>
              <a:rPr lang="es-MX" sz="2500" spc="15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y presentac</a:t>
            </a:r>
            <a:r>
              <a:rPr lang="es-MX" sz="2500" spc="-5"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ón</a:t>
            </a:r>
            <a:r>
              <a:rPr lang="es-MX" sz="2500" spc="-5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de</a:t>
            </a:r>
            <a:r>
              <a:rPr lang="es-MX" sz="2500" spc="-35"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os</a:t>
            </a:r>
            <a:r>
              <a:rPr lang="es-MX" sz="2500" spc="-45"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nfo</a:t>
            </a:r>
            <a:r>
              <a:rPr lang="es-MX" sz="2500" spc="-10" dirty="0">
                <a:latin typeface="Raleway" pitchFamily="2" charset="0"/>
                <a:ea typeface="Times New Roman" panose="02020603050405020304" pitchFamily="18" charset="0"/>
              </a:rPr>
              <a:t>r</a:t>
            </a:r>
            <a:r>
              <a:rPr lang="es-MX" sz="2500" dirty="0">
                <a:latin typeface="Raleway" pitchFamily="2" charset="0"/>
                <a:ea typeface="Times New Roman" panose="02020603050405020304" pitchFamily="18" charset="0"/>
              </a:rPr>
              <a:t>mes</a:t>
            </a:r>
            <a:r>
              <a:rPr lang="es-MX" sz="2500" spc="-4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téc</a:t>
            </a:r>
            <a:r>
              <a:rPr lang="es-MX" sz="2500" spc="-5" dirty="0">
                <a:latin typeface="Raleway" pitchFamily="2" charset="0"/>
                <a:ea typeface="Times New Roman" panose="02020603050405020304" pitchFamily="18" charset="0"/>
              </a:rPr>
              <a:t>n</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co</a:t>
            </a:r>
            <a:r>
              <a:rPr lang="es-MX" sz="2500" spc="-15" dirty="0">
                <a:latin typeface="Raleway" pitchFamily="2" charset="0"/>
                <a:ea typeface="Times New Roman" panose="02020603050405020304" pitchFamily="18" charset="0"/>
              </a:rPr>
              <a:t>s</a:t>
            </a:r>
            <a:r>
              <a:rPr lang="es-MX" sz="2500" dirty="0">
                <a:latin typeface="Raleway" pitchFamily="2" charset="0"/>
                <a:ea typeface="Times New Roman" panose="02020603050405020304" pitchFamily="18" charset="0"/>
              </a:rPr>
              <a:t>,</a:t>
            </a:r>
            <a:r>
              <a:rPr lang="es-MX" sz="2500" spc="-3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a</a:t>
            </a:r>
            <a:r>
              <a:rPr lang="es-MX" sz="2500" spc="-15" dirty="0">
                <a:latin typeface="Raleway" pitchFamily="2" charset="0"/>
                <a:ea typeface="Times New Roman" panose="02020603050405020304" pitchFamily="18" charset="0"/>
              </a:rPr>
              <a:t>s</a:t>
            </a:r>
            <a:r>
              <a:rPr lang="es-MX" sz="2500" dirty="0">
                <a:latin typeface="Raleway" pitchFamily="2" charset="0"/>
                <a:ea typeface="Times New Roman" panose="02020603050405020304" pitchFamily="18" charset="0"/>
              </a:rPr>
              <a:t>í</a:t>
            </a:r>
            <a:r>
              <a:rPr lang="es-MX" sz="2500" spc="-40"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como</a:t>
            </a:r>
            <a:r>
              <a:rPr lang="es-MX" sz="2500" spc="-45" dirty="0">
                <a:latin typeface="Raleway" pitchFamily="2" charset="0"/>
                <a:ea typeface="Times New Roman" panose="02020603050405020304" pitchFamily="18" charset="0"/>
              </a:rPr>
              <a:t> </a:t>
            </a:r>
            <a:r>
              <a:rPr lang="es-MX" sz="2500" spc="-2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a</a:t>
            </a:r>
            <a:r>
              <a:rPr lang="es-MX" sz="2500" spc="-3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prese</a:t>
            </a:r>
            <a:r>
              <a:rPr lang="es-MX" sz="2500" spc="-20" dirty="0">
                <a:latin typeface="Raleway" pitchFamily="2" charset="0"/>
                <a:ea typeface="Times New Roman" panose="02020603050405020304" pitchFamily="18" charset="0"/>
              </a:rPr>
              <a:t>n</a:t>
            </a:r>
            <a:r>
              <a:rPr lang="es-MX" sz="2500" dirty="0">
                <a:latin typeface="Raleway" pitchFamily="2" charset="0"/>
                <a:ea typeface="Times New Roman" panose="02020603050405020304" pitchFamily="18" charset="0"/>
              </a:rPr>
              <a:t>ta</a:t>
            </a:r>
            <a:r>
              <a:rPr lang="es-MX" sz="2500" spc="5" dirty="0">
                <a:latin typeface="Raleway" pitchFamily="2" charset="0"/>
                <a:ea typeface="Times New Roman" panose="02020603050405020304" pitchFamily="18" charset="0"/>
              </a:rPr>
              <a:t>c</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ón</a:t>
            </a:r>
            <a:r>
              <a:rPr lang="es-MX" sz="2500" spc="-3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de</a:t>
            </a:r>
            <a:r>
              <a:rPr lang="es-MX" sz="2500" spc="-50"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l</a:t>
            </a:r>
            <a:r>
              <a:rPr lang="es-MX" sz="2500" dirty="0">
                <a:latin typeface="Raleway" pitchFamily="2" charset="0"/>
                <a:ea typeface="Times New Roman" panose="02020603050405020304" pitchFamily="18" charset="0"/>
              </a:rPr>
              <a:t>os</a:t>
            </a:r>
            <a:r>
              <a:rPr lang="es-MX" sz="2500" spc="-35" dirty="0">
                <a:latin typeface="Raleway" pitchFamily="2" charset="0"/>
                <a:ea typeface="Times New Roman" panose="02020603050405020304" pitchFamily="18" charset="0"/>
              </a:rPr>
              <a:t> </a:t>
            </a:r>
            <a:r>
              <a:rPr lang="es-MX" sz="2500" spc="-10" dirty="0">
                <a:latin typeface="Raleway" pitchFamily="2" charset="0"/>
                <a:ea typeface="Times New Roman" panose="02020603050405020304" pitchFamily="18" charset="0"/>
              </a:rPr>
              <a:t>i</a:t>
            </a:r>
            <a:r>
              <a:rPr lang="es-MX" sz="2500" spc="-15" dirty="0">
                <a:latin typeface="Raleway" pitchFamily="2" charset="0"/>
                <a:ea typeface="Times New Roman" panose="02020603050405020304" pitchFamily="18" charset="0"/>
              </a:rPr>
              <a:t>n</a:t>
            </a:r>
            <a:r>
              <a:rPr lang="es-MX" sz="2500" spc="-10" dirty="0">
                <a:latin typeface="Raleway" pitchFamily="2" charset="0"/>
                <a:ea typeface="Times New Roman" panose="02020603050405020304" pitchFamily="18" charset="0"/>
              </a:rPr>
              <a:t>f</a:t>
            </a:r>
            <a:r>
              <a:rPr lang="es-MX" sz="2500" dirty="0">
                <a:latin typeface="Raleway" pitchFamily="2" charset="0"/>
                <a:ea typeface="Times New Roman" panose="02020603050405020304" pitchFamily="18" charset="0"/>
              </a:rPr>
              <a:t>or</a:t>
            </a:r>
            <a:r>
              <a:rPr lang="es-MX" sz="2500" spc="5" dirty="0">
                <a:latin typeface="Raleway" pitchFamily="2" charset="0"/>
                <a:ea typeface="Times New Roman" panose="02020603050405020304" pitchFamily="18" charset="0"/>
              </a:rPr>
              <a:t>m</a:t>
            </a:r>
            <a:r>
              <a:rPr lang="es-MX" sz="2500" dirty="0">
                <a:latin typeface="Raleway" pitchFamily="2" charset="0"/>
                <a:ea typeface="Times New Roman" panose="02020603050405020304" pitchFamily="18" charset="0"/>
              </a:rPr>
              <a:t>es</a:t>
            </a:r>
            <a:r>
              <a:rPr lang="es-MX" sz="2500" spc="-45" dirty="0">
                <a:latin typeface="Raleway" pitchFamily="2" charset="0"/>
                <a:ea typeface="Times New Roman" panose="02020603050405020304" pitchFamily="18" charset="0"/>
              </a:rPr>
              <a:t> </a:t>
            </a:r>
            <a:r>
              <a:rPr lang="es-MX" sz="2500" dirty="0">
                <a:latin typeface="Raleway" pitchFamily="2" charset="0"/>
                <a:ea typeface="Times New Roman" panose="02020603050405020304" pitchFamily="18" charset="0"/>
              </a:rPr>
              <a:t>f</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n</a:t>
            </a:r>
            <a:r>
              <a:rPr lang="es-MX" sz="2500" spc="-5" dirty="0">
                <a:latin typeface="Raleway" pitchFamily="2" charset="0"/>
                <a:ea typeface="Times New Roman" panose="02020603050405020304" pitchFamily="18" charset="0"/>
              </a:rPr>
              <a:t>a</a:t>
            </a:r>
            <a:r>
              <a:rPr lang="es-MX" sz="2500" dirty="0">
                <a:latin typeface="Raleway" pitchFamily="2" charset="0"/>
                <a:ea typeface="Times New Roman" panose="02020603050405020304" pitchFamily="18" charset="0"/>
              </a:rPr>
              <a:t>nc</a:t>
            </a:r>
            <a:r>
              <a:rPr lang="es-MX" sz="2500" spc="-10" dirty="0">
                <a:latin typeface="Raleway" pitchFamily="2" charset="0"/>
                <a:ea typeface="Times New Roman" panose="02020603050405020304" pitchFamily="18" charset="0"/>
              </a:rPr>
              <a:t>i</a:t>
            </a:r>
            <a:r>
              <a:rPr lang="es-MX" sz="2500" dirty="0">
                <a:latin typeface="Raleway" pitchFamily="2" charset="0"/>
                <a:ea typeface="Times New Roman" panose="02020603050405020304" pitchFamily="18" charset="0"/>
              </a:rPr>
              <a:t>er</a:t>
            </a:r>
            <a:r>
              <a:rPr lang="es-MX" sz="2500" spc="-15" dirty="0">
                <a:latin typeface="Raleway" pitchFamily="2" charset="0"/>
                <a:ea typeface="Times New Roman" panose="02020603050405020304" pitchFamily="18" charset="0"/>
              </a:rPr>
              <a:t>o</a:t>
            </a:r>
            <a:r>
              <a:rPr lang="es-MX" sz="2500" dirty="0">
                <a:latin typeface="Raleway" pitchFamily="2" charset="0"/>
                <a:ea typeface="Times New Roman" panose="02020603050405020304" pitchFamily="18" charset="0"/>
              </a:rPr>
              <a:t>s…  </a:t>
            </a:r>
          </a:p>
          <a:p>
            <a:pPr marL="496570" marR="75565" algn="just" eaLnBrk="0" hangingPunct="0">
              <a:lnSpc>
                <a:spcPct val="115000"/>
              </a:lnSpc>
            </a:pPr>
            <a:r>
              <a:rPr lang="es-MX" sz="2500" spc="-5" dirty="0">
                <a:latin typeface="Raleway" pitchFamily="2" charset="0"/>
                <a:ea typeface="Times New Roman" panose="02020603050405020304" pitchFamily="18" charset="0"/>
              </a:rPr>
              <a:t>…</a:t>
            </a:r>
            <a:endParaRPr lang="es-MX" sz="2500" dirty="0">
              <a:latin typeface="Raleway" pitchFamily="2" charset="0"/>
              <a:ea typeface="Times New Roman" panose="02020603050405020304" pitchFamily="18" charset="0"/>
            </a:endParaRPr>
          </a:p>
          <a:p>
            <a:pPr marL="494030" marR="100330" algn="just"/>
            <a:r>
              <a:rPr lang="es-MX" sz="2500" b="1" dirty="0">
                <a:solidFill>
                  <a:schemeClr val="accent1">
                    <a:lumMod val="50000"/>
                  </a:schemeClr>
                </a:solidFill>
                <a:latin typeface="Raleway" pitchFamily="2" charset="0"/>
                <a:ea typeface="Times New Roman" panose="02020603050405020304" pitchFamily="18" charset="0"/>
              </a:rPr>
              <a:t>El responsable técnico, así como el coordinador o enlace administrativo, deberán conservar un expediente digital durante 10 años a partir de la fecha de emisión de la carta conclusión.</a:t>
            </a:r>
          </a:p>
          <a:p>
            <a:pPr algn="just"/>
            <a:r>
              <a:rPr lang="es-MX" sz="2500" dirty="0">
                <a:highlight>
                  <a:srgbClr val="FFFF00"/>
                </a:highlight>
                <a:latin typeface="Raleway" pitchFamily="2" charset="0"/>
                <a:ea typeface="Times New Roman" panose="02020603050405020304" pitchFamily="18" charset="0"/>
              </a:rPr>
              <a:t> </a:t>
            </a:r>
          </a:p>
          <a:p>
            <a:endParaRPr lang="es-MX"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268942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EB11F-59C0-B4C6-8AE0-B865C9B5515C}"/>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915D675D-CF08-9639-FA20-DDA484FBED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544800" cy="10058400"/>
          </a:xfrm>
          <a:prstGeom prst="rect">
            <a:avLst/>
          </a:prstGeom>
        </p:spPr>
      </p:pic>
      <p:sp>
        <p:nvSpPr>
          <p:cNvPr id="8" name="object 2">
            <a:extLst>
              <a:ext uri="{FF2B5EF4-FFF2-40B4-BE49-F238E27FC236}">
                <a16:creationId xmlns:a16="http://schemas.microsoft.com/office/drawing/2014/main" id="{1FA6DF4D-1DE8-9EE2-0635-6847CA0B048E}"/>
              </a:ext>
            </a:extLst>
          </p:cNvPr>
          <p:cNvSpPr txBox="1">
            <a:spLocks noGrp="1"/>
          </p:cNvSpPr>
          <p:nvPr>
            <p:ph type="title"/>
          </p:nvPr>
        </p:nvSpPr>
        <p:spPr>
          <a:xfrm>
            <a:off x="2190906" y="4803140"/>
            <a:ext cx="11097894" cy="1951816"/>
          </a:xfrm>
          <a:prstGeom prst="rect">
            <a:avLst/>
          </a:prstGeom>
        </p:spPr>
        <p:txBody>
          <a:bodyPr vert="horz" wrap="square" lIns="0" tIns="12700" rIns="0" bIns="0" rtlCol="0">
            <a:spAutoFit/>
          </a:bodyPr>
          <a:lstStyle/>
          <a:p>
            <a:pPr marL="12700" algn="ctr">
              <a:lnSpc>
                <a:spcPct val="100000"/>
              </a:lnSpc>
              <a:spcBef>
                <a:spcPts val="100"/>
              </a:spcBef>
            </a:pPr>
            <a:br>
              <a:rPr lang="es-ES" sz="3600" spc="165" dirty="0"/>
            </a:br>
            <a:r>
              <a:rPr lang="es-ES" sz="4500" spc="165" dirty="0"/>
              <a:t>DEPARTAMENTO DE </a:t>
            </a:r>
            <a:br>
              <a:rPr lang="es-ES" sz="4500" spc="165" dirty="0"/>
            </a:br>
            <a:r>
              <a:rPr lang="es-ES" sz="4500" spc="165" dirty="0"/>
              <a:t>TESORERÍA</a:t>
            </a:r>
            <a:endParaRPr sz="4500" spc="195" dirty="0"/>
          </a:p>
        </p:txBody>
      </p:sp>
    </p:spTree>
    <p:extLst>
      <p:ext uri="{BB962C8B-B14F-4D97-AF65-F5344CB8AC3E}">
        <p14:creationId xmlns:p14="http://schemas.microsoft.com/office/powerpoint/2010/main" val="11077627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76FCD-9DF6-7E6F-7FC3-60165495DF1D}"/>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5AF8489C-F71A-8A2B-FE22-0E95DCE20ABC}"/>
              </a:ext>
            </a:extLst>
          </p:cNvPr>
          <p:cNvSpPr/>
          <p:nvPr/>
        </p:nvSpPr>
        <p:spPr>
          <a:xfrm>
            <a:off x="6242398" y="9133199"/>
            <a:ext cx="3060065" cy="0"/>
          </a:xfrm>
          <a:custGeom>
            <a:avLst/>
            <a:gdLst/>
            <a:ahLst/>
            <a:cxnLst/>
            <a:rect l="l" t="t" r="r" b="b"/>
            <a:pathLst>
              <a:path w="3060065">
                <a:moveTo>
                  <a:pt x="3060001" y="0"/>
                </a:moveTo>
                <a:lnTo>
                  <a:pt x="0" y="0"/>
                </a:lnTo>
              </a:path>
            </a:pathLst>
          </a:custGeom>
          <a:ln w="6350">
            <a:solidFill>
              <a:srgbClr val="123358"/>
            </a:solidFill>
          </a:ln>
        </p:spPr>
        <p:txBody>
          <a:bodyPr wrap="square" lIns="0" tIns="0" rIns="0" bIns="0" rtlCol="0"/>
          <a:lstStyle/>
          <a:p>
            <a:endParaRPr dirty="0"/>
          </a:p>
        </p:txBody>
      </p:sp>
      <p:sp>
        <p:nvSpPr>
          <p:cNvPr id="40" name="object 40">
            <a:extLst>
              <a:ext uri="{FF2B5EF4-FFF2-40B4-BE49-F238E27FC236}">
                <a16:creationId xmlns:a16="http://schemas.microsoft.com/office/drawing/2014/main" id="{526F4357-AF24-009B-76DA-5874A7C9BE42}"/>
              </a:ext>
            </a:extLst>
          </p:cNvPr>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sp>
        <p:nvSpPr>
          <p:cNvPr id="8" name="object 2">
            <a:extLst>
              <a:ext uri="{FF2B5EF4-FFF2-40B4-BE49-F238E27FC236}">
                <a16:creationId xmlns:a16="http://schemas.microsoft.com/office/drawing/2014/main" id="{A1A843FB-80F1-D30C-4D22-BDED29695245}"/>
              </a:ext>
            </a:extLst>
          </p:cNvPr>
          <p:cNvSpPr txBox="1">
            <a:spLocks/>
          </p:cNvSpPr>
          <p:nvPr/>
        </p:nvSpPr>
        <p:spPr>
          <a:xfrm>
            <a:off x="2209800" y="3333785"/>
            <a:ext cx="11097894" cy="1674817"/>
          </a:xfrm>
          <a:prstGeom prst="rect">
            <a:avLst/>
          </a:prstGeom>
        </p:spPr>
        <p:txBody>
          <a:bodyPr vert="horz" wrap="square" lIns="0" tIns="12700" rIns="0" bIns="0" rtlCol="0">
            <a:spAutoFit/>
          </a:bodyPr>
          <a:lstStyle>
            <a:lvl1pPr>
              <a:defRPr sz="2800" b="1" i="0">
                <a:solidFill>
                  <a:srgbClr val="123358"/>
                </a:solidFill>
                <a:latin typeface="Raleway-ExtraBold"/>
                <a:ea typeface="+mj-ea"/>
                <a:cs typeface="Raleway-ExtraBold"/>
              </a:defRPr>
            </a:lvl1pPr>
          </a:lstStyle>
          <a:p>
            <a:pPr algn="ctr"/>
            <a:endParaRPr lang="es-ES" sz="3600" dirty="0">
              <a:latin typeface="Raleway SemiBold"/>
              <a:cs typeface="Raleway SemiBold"/>
            </a:endParaRPr>
          </a:p>
          <a:p>
            <a:pPr algn="ctr"/>
            <a:r>
              <a:rPr lang="es-ES" sz="3600">
                <a:latin typeface="Raleway SemiBold"/>
                <a:cs typeface="Raleway SemiBold"/>
              </a:rPr>
              <a:t>CAMBIOS </a:t>
            </a:r>
            <a:r>
              <a:rPr lang="es-ES" sz="3600" dirty="0">
                <a:latin typeface="Raleway SemiBold"/>
                <a:cs typeface="Raleway SemiBold"/>
              </a:rPr>
              <a:t>PROCEDIMIENTO PARA EL </a:t>
            </a:r>
            <a:r>
              <a:rPr lang="es-ES" sz="3600">
                <a:latin typeface="Raleway SemiBold"/>
                <a:cs typeface="Raleway SemiBold"/>
              </a:rPr>
              <a:t>REGISTRO </a:t>
            </a:r>
          </a:p>
          <a:p>
            <a:pPr algn="ctr"/>
            <a:r>
              <a:rPr lang="es-ES" sz="3600">
                <a:latin typeface="Raleway SemiBold"/>
                <a:cs typeface="Raleway SemiBold"/>
              </a:rPr>
              <a:t>DE </a:t>
            </a:r>
            <a:r>
              <a:rPr lang="es-ES" sz="3600" dirty="0">
                <a:latin typeface="Raleway SemiBold"/>
                <a:cs typeface="Raleway SemiBold"/>
              </a:rPr>
              <a:t>INGRESOS Y REINTEGROS</a:t>
            </a:r>
          </a:p>
        </p:txBody>
      </p:sp>
    </p:spTree>
    <p:extLst>
      <p:ext uri="{BB962C8B-B14F-4D97-AF65-F5344CB8AC3E}">
        <p14:creationId xmlns:p14="http://schemas.microsoft.com/office/powerpoint/2010/main" val="1444668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7E4DB-DC2C-1E40-70B3-EB2E54282BC0}"/>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8A92AE98-4D48-2236-203F-52D1B0EB8D67}"/>
              </a:ext>
            </a:extLst>
          </p:cNvPr>
          <p:cNvSpPr txBox="1">
            <a:spLocks noGrp="1"/>
          </p:cNvSpPr>
          <p:nvPr>
            <p:ph type="title"/>
          </p:nvPr>
        </p:nvSpPr>
        <p:spPr>
          <a:prstGeom prst="rect">
            <a:avLst/>
          </a:prstGeom>
        </p:spPr>
        <p:txBody>
          <a:bodyPr vert="horz" wrap="square" lIns="0" tIns="12700" rIns="0" bIns="0" rtlCol="0">
            <a:spAutoFit/>
          </a:bodyPr>
          <a:lstStyle/>
          <a:p>
            <a:pPr marL="12700" algn="ctr">
              <a:lnSpc>
                <a:spcPct val="100000"/>
              </a:lnSpc>
              <a:spcBef>
                <a:spcPts val="100"/>
              </a:spcBef>
            </a:pPr>
            <a:r>
              <a:rPr lang="es-ES" spc="165" dirty="0"/>
              <a:t>REGISTRO DE INGRESOS</a:t>
            </a:r>
            <a:endParaRPr spc="195" dirty="0"/>
          </a:p>
        </p:txBody>
      </p:sp>
      <p:sp>
        <p:nvSpPr>
          <p:cNvPr id="5" name="object 5">
            <a:extLst>
              <a:ext uri="{FF2B5EF4-FFF2-40B4-BE49-F238E27FC236}">
                <a16:creationId xmlns:a16="http://schemas.microsoft.com/office/drawing/2014/main" id="{E28F57DD-EFEC-2D57-9A5C-ADC44BDFCC51}"/>
              </a:ext>
            </a:extLst>
          </p:cNvPr>
          <p:cNvSpPr/>
          <p:nvPr/>
        </p:nvSpPr>
        <p:spPr>
          <a:xfrm>
            <a:off x="6242398" y="9133199"/>
            <a:ext cx="3060065" cy="0"/>
          </a:xfrm>
          <a:custGeom>
            <a:avLst/>
            <a:gdLst/>
            <a:ahLst/>
            <a:cxnLst/>
            <a:rect l="l" t="t" r="r" b="b"/>
            <a:pathLst>
              <a:path w="3060065">
                <a:moveTo>
                  <a:pt x="3060001" y="0"/>
                </a:moveTo>
                <a:lnTo>
                  <a:pt x="0" y="0"/>
                </a:lnTo>
              </a:path>
            </a:pathLst>
          </a:custGeom>
          <a:ln w="6350">
            <a:solidFill>
              <a:srgbClr val="123358"/>
            </a:solidFill>
          </a:ln>
        </p:spPr>
        <p:txBody>
          <a:bodyPr wrap="square" lIns="0" tIns="0" rIns="0" bIns="0" rtlCol="0"/>
          <a:lstStyle/>
          <a:p>
            <a:endParaRPr dirty="0"/>
          </a:p>
        </p:txBody>
      </p:sp>
      <p:sp>
        <p:nvSpPr>
          <p:cNvPr id="40" name="object 40">
            <a:extLst>
              <a:ext uri="{FF2B5EF4-FFF2-40B4-BE49-F238E27FC236}">
                <a16:creationId xmlns:a16="http://schemas.microsoft.com/office/drawing/2014/main" id="{82FCFC7C-1797-5FFD-F74C-EBD6ED07C3F6}"/>
              </a:ext>
            </a:extLst>
          </p:cNvPr>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pic>
        <p:nvPicPr>
          <p:cNvPr id="4" name="Imagen 3">
            <a:extLst>
              <a:ext uri="{FF2B5EF4-FFF2-40B4-BE49-F238E27FC236}">
                <a16:creationId xmlns:a16="http://schemas.microsoft.com/office/drawing/2014/main" id="{50484EFC-DC4D-508D-F809-DB2E5A9AD4D4}"/>
              </a:ext>
            </a:extLst>
          </p:cNvPr>
          <p:cNvPicPr>
            <a:picLocks noChangeAspect="1"/>
          </p:cNvPicPr>
          <p:nvPr/>
        </p:nvPicPr>
        <p:blipFill>
          <a:blip r:embed="rId2"/>
          <a:stretch>
            <a:fillRect/>
          </a:stretch>
        </p:blipFill>
        <p:spPr>
          <a:xfrm>
            <a:off x="1054268" y="1693037"/>
            <a:ext cx="13436264" cy="6536561"/>
          </a:xfrm>
          <a:prstGeom prst="rect">
            <a:avLst/>
          </a:prstGeom>
        </p:spPr>
      </p:pic>
    </p:spTree>
    <p:extLst>
      <p:ext uri="{BB962C8B-B14F-4D97-AF65-F5344CB8AC3E}">
        <p14:creationId xmlns:p14="http://schemas.microsoft.com/office/powerpoint/2010/main" val="20866003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gn="ctr">
              <a:lnSpc>
                <a:spcPct val="100000"/>
              </a:lnSpc>
              <a:spcBef>
                <a:spcPts val="100"/>
              </a:spcBef>
            </a:pPr>
            <a:r>
              <a:rPr lang="es-ES" spc="165" dirty="0"/>
              <a:t>REGISTRO DE INGRESOS</a:t>
            </a:r>
            <a:endParaRPr spc="195" dirty="0"/>
          </a:p>
        </p:txBody>
      </p:sp>
      <p:sp>
        <p:nvSpPr>
          <p:cNvPr id="5" name="object 5"/>
          <p:cNvSpPr/>
          <p:nvPr/>
        </p:nvSpPr>
        <p:spPr>
          <a:xfrm>
            <a:off x="6242398" y="9133199"/>
            <a:ext cx="3060065" cy="0"/>
          </a:xfrm>
          <a:custGeom>
            <a:avLst/>
            <a:gdLst/>
            <a:ahLst/>
            <a:cxnLst/>
            <a:rect l="l" t="t" r="r" b="b"/>
            <a:pathLst>
              <a:path w="3060065">
                <a:moveTo>
                  <a:pt x="3060001" y="0"/>
                </a:moveTo>
                <a:lnTo>
                  <a:pt x="0" y="0"/>
                </a:lnTo>
              </a:path>
            </a:pathLst>
          </a:custGeom>
          <a:ln w="6350">
            <a:solidFill>
              <a:srgbClr val="123358"/>
            </a:solidFill>
          </a:ln>
        </p:spPr>
        <p:txBody>
          <a:bodyPr wrap="square" lIns="0" tIns="0" rIns="0" bIns="0" rtlCol="0"/>
          <a:lstStyle/>
          <a:p>
            <a:endParaRPr dirty="0"/>
          </a:p>
        </p:txBody>
      </p:sp>
      <p:sp>
        <p:nvSpPr>
          <p:cNvPr id="40" name="object 40"/>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sp>
        <p:nvSpPr>
          <p:cNvPr id="3" name="Marcador de contenido 2">
            <a:extLst>
              <a:ext uri="{FF2B5EF4-FFF2-40B4-BE49-F238E27FC236}">
                <a16:creationId xmlns:a16="http://schemas.microsoft.com/office/drawing/2014/main" id="{A99AEC72-AA4D-833C-1237-A7C18584255C}"/>
              </a:ext>
            </a:extLst>
          </p:cNvPr>
          <p:cNvSpPr txBox="1">
            <a:spLocks/>
          </p:cNvSpPr>
          <p:nvPr/>
        </p:nvSpPr>
        <p:spPr>
          <a:xfrm>
            <a:off x="609600" y="1489836"/>
            <a:ext cx="14020800" cy="7196964"/>
          </a:xfrm>
          <a:prstGeom prst="rect">
            <a:avLst/>
          </a:prstGeom>
        </p:spPr>
        <p:txBody>
          <a:bodyPr wrap="square" lIns="0" tIns="0" rIns="0" bIns="0">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r>
              <a:rPr lang="es-MX" sz="2000" b="1" dirty="0">
                <a:latin typeface="Raleway" panose="020B0503030101060003" pitchFamily="34" charset="0"/>
              </a:rPr>
              <a:t>CUATRO TIPOS DE REGISTRO:</a:t>
            </a:r>
          </a:p>
          <a:p>
            <a:pPr algn="just"/>
            <a:endParaRPr lang="es-MX" sz="2000" dirty="0">
              <a:latin typeface="Raleway" panose="020B0503030101060003" pitchFamily="34" charset="0"/>
            </a:endParaRPr>
          </a:p>
          <a:p>
            <a:pPr algn="just"/>
            <a:r>
              <a:rPr lang="es-MX" sz="2000" dirty="0">
                <a:latin typeface="Raleway" panose="020B0503030101060003" pitchFamily="34" charset="0"/>
              </a:rPr>
              <a:t>1.  Ingresos por actividades realizadas en las operaciones del día a día por las Entidades y Dependencias UG </a:t>
            </a:r>
          </a:p>
          <a:p>
            <a:pPr algn="just"/>
            <a:endParaRPr lang="es-MX" sz="2000" dirty="0">
              <a:latin typeface="Raleway" panose="020B0503030101060003" pitchFamily="34" charset="0"/>
            </a:endParaRPr>
          </a:p>
          <a:p>
            <a:pPr algn="ctr"/>
            <a:r>
              <a:rPr lang="es-MX" sz="2000" dirty="0">
                <a:latin typeface="Raleway" panose="020B0503030101060003" pitchFamily="34" charset="0"/>
              </a:rPr>
              <a:t>(INGRESOS PROPIOS O INSTITUCIONALES).</a:t>
            </a:r>
          </a:p>
          <a:p>
            <a:pPr algn="ctr"/>
            <a:r>
              <a:rPr lang="es-MX" sz="2000" dirty="0">
                <a:solidFill>
                  <a:srgbClr val="FF0000"/>
                </a:solidFill>
                <a:latin typeface="Raleway" panose="020B0503030101060003" pitchFamily="34" charset="0"/>
              </a:rPr>
              <a:t>Formato T ING-001</a:t>
            </a:r>
          </a:p>
          <a:p>
            <a:pPr algn="ctr"/>
            <a:endParaRPr lang="es-MX" sz="1000" dirty="0">
              <a:solidFill>
                <a:srgbClr val="FF0000"/>
              </a:solidFill>
              <a:latin typeface="Raleway" panose="020B0503030101060003" pitchFamily="34" charset="0"/>
            </a:endParaRPr>
          </a:p>
          <a:p>
            <a:pPr algn="l"/>
            <a:r>
              <a:rPr lang="es-MX" sz="2000" b="1" u="sng" dirty="0">
                <a:solidFill>
                  <a:schemeClr val="tx1"/>
                </a:solidFill>
                <a:latin typeface="Raleway" panose="020B0503030101060003" pitchFamily="34" charset="0"/>
              </a:rPr>
              <a:t>Exclusivamente,</a:t>
            </a:r>
            <a:r>
              <a:rPr lang="es-MX" sz="2000" b="1" dirty="0">
                <a:solidFill>
                  <a:schemeClr val="tx1"/>
                </a:solidFill>
                <a:latin typeface="Raleway" panose="020B0503030101060003" pitchFamily="34" charset="0"/>
              </a:rPr>
              <a:t> cuando NO se haya emitido previamente un CFDI con método de pago PPD: Pago en Parcialidades o Diferido (en el portal de IntraUG) y que NO haya sido pagado a través del Portal de Pagos UG.</a:t>
            </a:r>
          </a:p>
          <a:p>
            <a:pPr algn="just">
              <a:buFont typeface="+mj-lt"/>
              <a:buAutoNum type="arabicPeriod"/>
            </a:pPr>
            <a:endParaRPr lang="es-MX" sz="2000" dirty="0">
              <a:latin typeface="Raleway" panose="020B0503030101060003" pitchFamily="34" charset="0"/>
            </a:endParaRPr>
          </a:p>
          <a:p>
            <a:pPr algn="just"/>
            <a:r>
              <a:rPr lang="es-MX" sz="2000" b="1" dirty="0">
                <a:solidFill>
                  <a:srgbClr val="FF0000"/>
                </a:solidFill>
                <a:latin typeface="Raleway" panose="020B0503030101060003" pitchFamily="34" charset="0"/>
              </a:rPr>
              <a:t>Que NO se trate de Ingresos que causen IVA.</a:t>
            </a:r>
          </a:p>
          <a:p>
            <a:pPr algn="just">
              <a:buFont typeface="+mj-lt"/>
              <a:buAutoNum type="arabicPeriod"/>
            </a:pPr>
            <a:endParaRPr lang="es-MX" sz="2000" dirty="0">
              <a:latin typeface="Raleway" panose="020B0503030101060003" pitchFamily="34" charset="0"/>
            </a:endParaRPr>
          </a:p>
          <a:p>
            <a:pPr algn="just"/>
            <a:r>
              <a:rPr lang="es-MX" sz="2000" dirty="0">
                <a:latin typeface="Raleway" panose="020B0503030101060003" pitchFamily="34" charset="0"/>
              </a:rPr>
              <a:t>2.  Ingresos por subsidios, proyectos, convenios, aportaciones.</a:t>
            </a:r>
          </a:p>
          <a:p>
            <a:pPr algn="ctr"/>
            <a:r>
              <a:rPr lang="es-MX" sz="2000" dirty="0">
                <a:solidFill>
                  <a:srgbClr val="FF0000"/>
                </a:solidFill>
                <a:latin typeface="Raleway" panose="020B0503030101060003" pitchFamily="34" charset="0"/>
              </a:rPr>
              <a:t>Formato T ING-002</a:t>
            </a:r>
          </a:p>
          <a:p>
            <a:pPr algn="l"/>
            <a:endParaRPr lang="es-MX" sz="1000" b="1" u="sng" dirty="0">
              <a:solidFill>
                <a:schemeClr val="tx1"/>
              </a:solidFill>
              <a:latin typeface="Raleway" panose="020B0503030101060003" pitchFamily="34" charset="0"/>
            </a:endParaRPr>
          </a:p>
          <a:p>
            <a:pPr algn="l"/>
            <a:r>
              <a:rPr lang="es-MX" sz="2000" b="1" dirty="0">
                <a:solidFill>
                  <a:schemeClr val="tx1"/>
                </a:solidFill>
                <a:latin typeface="Raleway" panose="020B0503030101060003" pitchFamily="34" charset="0"/>
              </a:rPr>
              <a:t>Se mantiene prácticamente igual, además de ser casi de uso exclusivo para la Dirección de Recursos Financieros, y en algunos convenios para la Dirección de Apoyo a la Investigación y al Posgrado</a:t>
            </a:r>
          </a:p>
          <a:p>
            <a:pPr algn="ctr"/>
            <a:endParaRPr lang="es-MX" sz="2000" dirty="0">
              <a:solidFill>
                <a:srgbClr val="FF0000"/>
              </a:solidFill>
              <a:latin typeface="Raleway" panose="020B0503030101060003" pitchFamily="34" charset="0"/>
            </a:endParaRPr>
          </a:p>
          <a:p>
            <a:pPr algn="just">
              <a:buFont typeface="+mj-lt"/>
              <a:buAutoNum type="arabicPeriod"/>
            </a:pPr>
            <a:endParaRPr lang="es-MX" sz="2000" dirty="0">
              <a:latin typeface="Raleway" panose="020B0503030101060003" pitchFamily="34" charset="0"/>
            </a:endParaRPr>
          </a:p>
          <a:p>
            <a:pPr algn="just"/>
            <a:r>
              <a:rPr lang="es-MX" sz="2000" dirty="0">
                <a:latin typeface="Raleway" panose="020B0503030101060003" pitchFamily="34" charset="0"/>
              </a:rPr>
              <a:t>3.  Reintegros por pendientes por comprobar, fondos revolventes, servicios laborales pagados en exceso, etc.</a:t>
            </a:r>
          </a:p>
          <a:p>
            <a:pPr algn="ctr"/>
            <a:r>
              <a:rPr lang="es-MX" sz="2000" dirty="0">
                <a:solidFill>
                  <a:srgbClr val="FF0000"/>
                </a:solidFill>
                <a:latin typeface="Raleway" panose="020B0503030101060003" pitchFamily="34" charset="0"/>
              </a:rPr>
              <a:t>Formato T ING-003</a:t>
            </a:r>
          </a:p>
          <a:p>
            <a:pPr algn="just">
              <a:buFont typeface="+mj-lt"/>
              <a:buAutoNum type="arabicPeriod"/>
            </a:pPr>
            <a:endParaRPr lang="es-MX" sz="1000" dirty="0">
              <a:latin typeface="Raleway" panose="020B0503030101060003" pitchFamily="34" charset="0"/>
            </a:endParaRPr>
          </a:p>
          <a:p>
            <a:pPr algn="just"/>
            <a:r>
              <a:rPr lang="es-MX" sz="2000" b="1" dirty="0">
                <a:latin typeface="Raleway" panose="020B0503030101060003" pitchFamily="34" charset="0"/>
              </a:rPr>
              <a:t>Se conserva el mismo formato, pero es conveniente revisar nuevamente porque es muy común que se cometan errores en el llenado de este formato.</a:t>
            </a:r>
          </a:p>
          <a:p>
            <a:pPr algn="just"/>
            <a:endParaRPr lang="es-MX" sz="2000" dirty="0">
              <a:latin typeface="Raleway" panose="020B0503030101060003"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72C6C-0B0D-4C73-8016-02FA0BA6B7B2}"/>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94D40E50-C79C-617B-5C96-69456BCE4B3A}"/>
              </a:ext>
            </a:extLst>
          </p:cNvPr>
          <p:cNvSpPr txBox="1">
            <a:spLocks noGrp="1"/>
          </p:cNvSpPr>
          <p:nvPr>
            <p:ph type="title"/>
          </p:nvPr>
        </p:nvSpPr>
        <p:spPr>
          <a:prstGeom prst="rect">
            <a:avLst/>
          </a:prstGeom>
        </p:spPr>
        <p:txBody>
          <a:bodyPr vert="horz" wrap="square" lIns="0" tIns="12700" rIns="0" bIns="0" rtlCol="0">
            <a:spAutoFit/>
          </a:bodyPr>
          <a:lstStyle/>
          <a:p>
            <a:pPr marL="12700" algn="ctr">
              <a:lnSpc>
                <a:spcPct val="100000"/>
              </a:lnSpc>
              <a:spcBef>
                <a:spcPts val="100"/>
              </a:spcBef>
            </a:pPr>
            <a:r>
              <a:rPr lang="es-ES" spc="165" dirty="0"/>
              <a:t>REGISTRO DE INGRESOS</a:t>
            </a:r>
            <a:endParaRPr spc="195" dirty="0"/>
          </a:p>
        </p:txBody>
      </p:sp>
      <p:sp>
        <p:nvSpPr>
          <p:cNvPr id="5" name="object 5">
            <a:extLst>
              <a:ext uri="{FF2B5EF4-FFF2-40B4-BE49-F238E27FC236}">
                <a16:creationId xmlns:a16="http://schemas.microsoft.com/office/drawing/2014/main" id="{A7EDC83A-1E4B-6659-8569-E3E7CF666588}"/>
              </a:ext>
            </a:extLst>
          </p:cNvPr>
          <p:cNvSpPr/>
          <p:nvPr/>
        </p:nvSpPr>
        <p:spPr>
          <a:xfrm>
            <a:off x="6242398" y="9133199"/>
            <a:ext cx="3060065" cy="0"/>
          </a:xfrm>
          <a:custGeom>
            <a:avLst/>
            <a:gdLst/>
            <a:ahLst/>
            <a:cxnLst/>
            <a:rect l="l" t="t" r="r" b="b"/>
            <a:pathLst>
              <a:path w="3060065">
                <a:moveTo>
                  <a:pt x="3060001" y="0"/>
                </a:moveTo>
                <a:lnTo>
                  <a:pt x="0" y="0"/>
                </a:lnTo>
              </a:path>
            </a:pathLst>
          </a:custGeom>
          <a:ln w="6350">
            <a:solidFill>
              <a:srgbClr val="123358"/>
            </a:solidFill>
          </a:ln>
        </p:spPr>
        <p:txBody>
          <a:bodyPr wrap="square" lIns="0" tIns="0" rIns="0" bIns="0" rtlCol="0"/>
          <a:lstStyle/>
          <a:p>
            <a:endParaRPr dirty="0"/>
          </a:p>
        </p:txBody>
      </p:sp>
      <p:sp>
        <p:nvSpPr>
          <p:cNvPr id="40" name="object 40">
            <a:extLst>
              <a:ext uri="{FF2B5EF4-FFF2-40B4-BE49-F238E27FC236}">
                <a16:creationId xmlns:a16="http://schemas.microsoft.com/office/drawing/2014/main" id="{F12D44A4-67AB-6D1C-19B8-F726FAC75C40}"/>
              </a:ext>
            </a:extLst>
          </p:cNvPr>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sp>
        <p:nvSpPr>
          <p:cNvPr id="3" name="Marcador de contenido 2">
            <a:extLst>
              <a:ext uri="{FF2B5EF4-FFF2-40B4-BE49-F238E27FC236}">
                <a16:creationId xmlns:a16="http://schemas.microsoft.com/office/drawing/2014/main" id="{82334BF6-249D-6B01-8F8E-B6ECB8D2D3F8}"/>
              </a:ext>
            </a:extLst>
          </p:cNvPr>
          <p:cNvSpPr txBox="1">
            <a:spLocks/>
          </p:cNvSpPr>
          <p:nvPr/>
        </p:nvSpPr>
        <p:spPr>
          <a:xfrm>
            <a:off x="609600" y="1337436"/>
            <a:ext cx="14478000" cy="7196964"/>
          </a:xfrm>
          <a:prstGeom prst="rect">
            <a:avLst/>
          </a:prstGeom>
        </p:spPr>
        <p:txBody>
          <a:bodyPr wrap="square" lIns="0" tIns="0" rIns="0" bIns="0">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r>
              <a:rPr lang="es-MX" sz="2000" b="1" dirty="0">
                <a:latin typeface="Raleway" panose="020B0503030101060003" pitchFamily="34" charset="0"/>
              </a:rPr>
              <a:t>CUATRO TIPOS DE REGISTRO:</a:t>
            </a:r>
          </a:p>
          <a:p>
            <a:pPr algn="just"/>
            <a:endParaRPr lang="es-MX" sz="2000" dirty="0">
              <a:latin typeface="Raleway" panose="020B0503030101060003" pitchFamily="34" charset="0"/>
            </a:endParaRPr>
          </a:p>
          <a:p>
            <a:pPr algn="just"/>
            <a:r>
              <a:rPr lang="es-MX" sz="2000" dirty="0">
                <a:latin typeface="Raleway" panose="020B0503030101060003" pitchFamily="34" charset="0"/>
              </a:rPr>
              <a:t>4.  Registro de Ingresos por Cobrar</a:t>
            </a:r>
          </a:p>
          <a:p>
            <a:pPr algn="ctr"/>
            <a:r>
              <a:rPr lang="es-MX" sz="2000" dirty="0">
                <a:latin typeface="Raleway" panose="020B0503030101060003" pitchFamily="34" charset="0"/>
              </a:rPr>
              <a:t>(INGRESOS POR LA VENTA DE BIENES Y SERVICIOS / CFDI previamente emitido).</a:t>
            </a:r>
          </a:p>
          <a:p>
            <a:pPr algn="ctr"/>
            <a:r>
              <a:rPr lang="es-MX" sz="2000" b="1" dirty="0">
                <a:solidFill>
                  <a:srgbClr val="FF0000"/>
                </a:solidFill>
                <a:latin typeface="Raleway" panose="020B0503030101060003" pitchFamily="34" charset="0"/>
              </a:rPr>
              <a:t>Formato T ING-004 A</a:t>
            </a:r>
          </a:p>
          <a:p>
            <a:pPr algn="ctr"/>
            <a:endParaRPr lang="es-MX" sz="2000" dirty="0">
              <a:solidFill>
                <a:srgbClr val="FF0000"/>
              </a:solidFill>
              <a:latin typeface="Raleway" panose="020B0503030101060003" pitchFamily="34" charset="0"/>
            </a:endParaRPr>
          </a:p>
          <a:p>
            <a:pPr algn="l"/>
            <a:r>
              <a:rPr lang="es-MX" sz="2000" b="1" u="sng" dirty="0">
                <a:solidFill>
                  <a:schemeClr val="tx1"/>
                </a:solidFill>
                <a:latin typeface="Raleway" panose="020B0503030101060003" pitchFamily="34" charset="0"/>
              </a:rPr>
              <a:t>Exclusivamente,</a:t>
            </a:r>
            <a:r>
              <a:rPr lang="es-MX" sz="2000" b="1" dirty="0">
                <a:solidFill>
                  <a:schemeClr val="tx1"/>
                </a:solidFill>
                <a:latin typeface="Raleway" panose="020B0503030101060003" pitchFamily="34" charset="0"/>
              </a:rPr>
              <a:t> cuando se trate de ingresos derivados de la venta de bienes y servicios, tales como: </a:t>
            </a:r>
          </a:p>
          <a:p>
            <a:pPr algn="l"/>
            <a:r>
              <a:rPr lang="es-MX" sz="2000" b="1" dirty="0">
                <a:solidFill>
                  <a:schemeClr val="tx1"/>
                </a:solidFill>
                <a:latin typeface="Raleway" panose="020B0503030101060003" pitchFamily="34" charset="0"/>
              </a:rPr>
              <a:t>	Cursos, Talleres, Diplomados, Libros, Asesoría, Apoyo Técnico, Servicios de Laboratorio, etc.</a:t>
            </a:r>
          </a:p>
          <a:p>
            <a:pPr algn="l"/>
            <a:endParaRPr lang="es-MX" sz="2000" b="1" dirty="0">
              <a:solidFill>
                <a:schemeClr val="tx1"/>
              </a:solidFill>
              <a:latin typeface="Raleway" panose="020B0503030101060003" pitchFamily="34" charset="0"/>
            </a:endParaRPr>
          </a:p>
          <a:p>
            <a:pPr algn="l"/>
            <a:r>
              <a:rPr lang="es-MX" sz="2000" b="1" dirty="0">
                <a:solidFill>
                  <a:schemeClr val="tx1"/>
                </a:solidFill>
                <a:latin typeface="Raleway" panose="020B0503030101060003" pitchFamily="34" charset="0"/>
              </a:rPr>
              <a:t>Que se haya emitido previamente un CFDI con método de pago PPD: Pago en Parcialidades o Diferido en el portal de IntraUG y que NO haya sido pagado a través del Portal de Pagos UG.</a:t>
            </a:r>
          </a:p>
          <a:p>
            <a:pPr algn="l"/>
            <a:endParaRPr lang="es-MX" sz="2000" b="1" dirty="0">
              <a:solidFill>
                <a:schemeClr val="tx1"/>
              </a:solidFill>
              <a:latin typeface="Raleway" panose="020B0503030101060003" pitchFamily="34" charset="0"/>
            </a:endParaRPr>
          </a:p>
          <a:p>
            <a:pPr algn="just"/>
            <a:r>
              <a:rPr lang="es-MX" sz="2000" dirty="0">
                <a:latin typeface="Raleway" panose="020B0503030101060003" pitchFamily="34" charset="0"/>
              </a:rPr>
              <a:t>4.  Registro de cobro de ingresos o cancelación de registro de ingresos </a:t>
            </a:r>
          </a:p>
          <a:p>
            <a:pPr algn="just"/>
            <a:r>
              <a:rPr lang="es-MX" sz="2000" dirty="0">
                <a:latin typeface="Raleway" panose="020B0503030101060003" pitchFamily="34" charset="0"/>
              </a:rPr>
              <a:t>         (Ingresos por Venta de Bienes y Servicios previamente registrados (Formato 004-A) / CFDI previamente emitido).</a:t>
            </a:r>
          </a:p>
          <a:p>
            <a:pPr algn="ctr"/>
            <a:r>
              <a:rPr lang="es-MX" sz="2000" b="1" dirty="0">
                <a:solidFill>
                  <a:srgbClr val="FF0000"/>
                </a:solidFill>
                <a:latin typeface="Raleway" panose="020B0503030101060003" pitchFamily="34" charset="0"/>
              </a:rPr>
              <a:t>Formato T ING-004 B</a:t>
            </a:r>
          </a:p>
          <a:p>
            <a:pPr algn="l"/>
            <a:endParaRPr lang="es-MX" sz="2000" b="1" dirty="0">
              <a:solidFill>
                <a:schemeClr val="tx1"/>
              </a:solidFill>
              <a:latin typeface="Raleway" panose="020B0503030101060003" pitchFamily="34" charset="0"/>
            </a:endParaRPr>
          </a:p>
          <a:p>
            <a:pPr algn="just"/>
            <a:r>
              <a:rPr lang="es-MX" sz="2000" b="1" u="sng" dirty="0">
                <a:solidFill>
                  <a:schemeClr val="tx1"/>
                </a:solidFill>
                <a:latin typeface="Raleway" panose="020B0503030101060003" pitchFamily="34" charset="0"/>
              </a:rPr>
              <a:t>Registro de cobro de ingresos:</a:t>
            </a:r>
            <a:r>
              <a:rPr lang="es-MX" sz="2000" b="1" dirty="0">
                <a:solidFill>
                  <a:schemeClr val="tx1"/>
                </a:solidFill>
                <a:latin typeface="Raleway" panose="020B0503030101060003" pitchFamily="34" charset="0"/>
              </a:rPr>
              <a:t> Con comprobante de transferencia o depósito se emite la ficha. Deberá señalar el número de documento contable con el cual se registró el ingreso y el CFDI en PPD generado. Con la Ficha de Ingresos DEBERÁ emitir el complemento de pago en el MISMO MES o más tardar, al 3er día natural del mes inmediato siguiente al que se recibió el ingreso.</a:t>
            </a:r>
          </a:p>
          <a:p>
            <a:pPr algn="just"/>
            <a:endParaRPr lang="es-MX" sz="2000" dirty="0">
              <a:latin typeface="Raleway" panose="020B0503030101060003" pitchFamily="34" charset="0"/>
            </a:endParaRPr>
          </a:p>
          <a:p>
            <a:pPr algn="just"/>
            <a:r>
              <a:rPr lang="es-MX" sz="2000" b="1" u="sng" dirty="0">
                <a:latin typeface="Raleway" panose="020B0503030101060003" pitchFamily="34" charset="0"/>
              </a:rPr>
              <a:t>Registro de cancelación de registro de ingresos: </a:t>
            </a:r>
            <a:r>
              <a:rPr lang="es-MX" sz="2000" b="1" dirty="0">
                <a:latin typeface="Raleway" panose="020B0503030101060003" pitchFamily="34" charset="0"/>
              </a:rPr>
              <a:t>Indicar el motivo por el cual se cancela el CFDI, habiendo previamente solicitando la cancelación del CFDI expedido en el Portal de IntraUG.</a:t>
            </a:r>
            <a:endParaRPr lang="es-MX" sz="2000" b="1" u="sng" dirty="0">
              <a:latin typeface="Raleway" panose="020B0503030101060003" pitchFamily="34" charset="0"/>
            </a:endParaRPr>
          </a:p>
        </p:txBody>
      </p:sp>
    </p:spTree>
    <p:extLst>
      <p:ext uri="{BB962C8B-B14F-4D97-AF65-F5344CB8AC3E}">
        <p14:creationId xmlns:p14="http://schemas.microsoft.com/office/powerpoint/2010/main" val="36381903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23A09-DD33-2981-F7D8-E4FE054A87AA}"/>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960EBFF8-F05B-BA79-4169-87B133A29887}"/>
              </a:ext>
            </a:extLst>
          </p:cNvPr>
          <p:cNvSpPr txBox="1">
            <a:spLocks noGrp="1"/>
          </p:cNvSpPr>
          <p:nvPr>
            <p:ph type="title"/>
          </p:nvPr>
        </p:nvSpPr>
        <p:spPr>
          <a:prstGeom prst="rect">
            <a:avLst/>
          </a:prstGeom>
        </p:spPr>
        <p:txBody>
          <a:bodyPr vert="horz" wrap="square" lIns="0" tIns="12700" rIns="0" bIns="0" rtlCol="0">
            <a:spAutoFit/>
          </a:bodyPr>
          <a:lstStyle/>
          <a:p>
            <a:pPr marL="12700" algn="ctr">
              <a:lnSpc>
                <a:spcPct val="100000"/>
              </a:lnSpc>
              <a:spcBef>
                <a:spcPts val="100"/>
              </a:spcBef>
            </a:pPr>
            <a:r>
              <a:rPr lang="es-ES" spc="165" dirty="0"/>
              <a:t>REGISTRO DE INGRESOS</a:t>
            </a:r>
            <a:endParaRPr spc="195" dirty="0"/>
          </a:p>
        </p:txBody>
      </p:sp>
      <p:sp>
        <p:nvSpPr>
          <p:cNvPr id="5" name="object 5">
            <a:extLst>
              <a:ext uri="{FF2B5EF4-FFF2-40B4-BE49-F238E27FC236}">
                <a16:creationId xmlns:a16="http://schemas.microsoft.com/office/drawing/2014/main" id="{285F8360-06BD-D133-3394-A60026E0F2D5}"/>
              </a:ext>
            </a:extLst>
          </p:cNvPr>
          <p:cNvSpPr/>
          <p:nvPr/>
        </p:nvSpPr>
        <p:spPr>
          <a:xfrm>
            <a:off x="6242398" y="9133199"/>
            <a:ext cx="3060065" cy="0"/>
          </a:xfrm>
          <a:custGeom>
            <a:avLst/>
            <a:gdLst/>
            <a:ahLst/>
            <a:cxnLst/>
            <a:rect l="l" t="t" r="r" b="b"/>
            <a:pathLst>
              <a:path w="3060065">
                <a:moveTo>
                  <a:pt x="3060001" y="0"/>
                </a:moveTo>
                <a:lnTo>
                  <a:pt x="0" y="0"/>
                </a:lnTo>
              </a:path>
            </a:pathLst>
          </a:custGeom>
          <a:ln w="6350">
            <a:solidFill>
              <a:srgbClr val="123358"/>
            </a:solidFill>
          </a:ln>
        </p:spPr>
        <p:txBody>
          <a:bodyPr wrap="square" lIns="0" tIns="0" rIns="0" bIns="0" rtlCol="0"/>
          <a:lstStyle/>
          <a:p>
            <a:endParaRPr dirty="0"/>
          </a:p>
        </p:txBody>
      </p:sp>
      <p:sp>
        <p:nvSpPr>
          <p:cNvPr id="40" name="object 40">
            <a:extLst>
              <a:ext uri="{FF2B5EF4-FFF2-40B4-BE49-F238E27FC236}">
                <a16:creationId xmlns:a16="http://schemas.microsoft.com/office/drawing/2014/main" id="{255B4A99-B8C9-7D03-D5EA-32034470018F}"/>
              </a:ext>
            </a:extLst>
          </p:cNvPr>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sp>
        <p:nvSpPr>
          <p:cNvPr id="4" name="Marcador de contenido 2">
            <a:extLst>
              <a:ext uri="{FF2B5EF4-FFF2-40B4-BE49-F238E27FC236}">
                <a16:creationId xmlns:a16="http://schemas.microsoft.com/office/drawing/2014/main" id="{A88F453B-C24B-32EA-39E3-30F7B0E8320C}"/>
              </a:ext>
            </a:extLst>
          </p:cNvPr>
          <p:cNvSpPr txBox="1">
            <a:spLocks/>
          </p:cNvSpPr>
          <p:nvPr/>
        </p:nvSpPr>
        <p:spPr>
          <a:xfrm>
            <a:off x="729453" y="1807922"/>
            <a:ext cx="14020800" cy="6997913"/>
          </a:xfrm>
          <a:prstGeom prst="rect">
            <a:avLst/>
          </a:prstGeom>
        </p:spPr>
        <p:txBody>
          <a:bodyPr wrap="square" lIns="0" tIns="0" rIns="0" bIns="0">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r>
              <a:rPr lang="es-MX" sz="2800" b="1" dirty="0">
                <a:latin typeface="Raleway" panose="020B0503030101060003" pitchFamily="34" charset="0"/>
              </a:rPr>
              <a:t>REQUISITOS:</a:t>
            </a:r>
          </a:p>
          <a:p>
            <a:pPr algn="just"/>
            <a:endParaRPr lang="es-MX" sz="2800" b="1" dirty="0">
              <a:latin typeface="Raleway" panose="020B0503030101060003" pitchFamily="34" charset="0"/>
            </a:endParaRPr>
          </a:p>
          <a:p>
            <a:pPr marL="457200" indent="-457200" algn="just">
              <a:buFontTx/>
              <a:buAutoNum type="arabicPeriod"/>
            </a:pPr>
            <a:r>
              <a:rPr lang="es-MX" sz="2000" dirty="0">
                <a:latin typeface="Raleway" panose="020B0503030101060003" pitchFamily="34" charset="0"/>
              </a:rPr>
              <a:t>Solicitud de registro de ingresos o de reintegro con el formato o de reintegro con el formato que corresponda </a:t>
            </a:r>
            <a:r>
              <a:rPr lang="es-MX" sz="2000" b="1" dirty="0">
                <a:latin typeface="Raleway" panose="020B0503030101060003" pitchFamily="34" charset="0"/>
              </a:rPr>
              <a:t>debidamente</a:t>
            </a:r>
            <a:r>
              <a:rPr lang="es-MX" sz="2000" dirty="0">
                <a:latin typeface="Raleway" panose="020B0503030101060003" pitchFamily="34" charset="0"/>
              </a:rPr>
              <a:t> requisitada.</a:t>
            </a:r>
          </a:p>
          <a:p>
            <a:pPr marL="457200" indent="-457200" algn="just">
              <a:buFontTx/>
              <a:buAutoNum type="arabicPeriod"/>
            </a:pPr>
            <a:endParaRPr lang="es-MX" sz="2000" dirty="0">
              <a:latin typeface="Raleway" panose="020B0503030101060003" pitchFamily="34" charset="0"/>
            </a:endParaRPr>
          </a:p>
          <a:p>
            <a:pPr marL="457200" indent="-457200" algn="just">
              <a:buFont typeface="+mj-lt"/>
              <a:buAutoNum type="arabicPeriod" startAt="2"/>
            </a:pPr>
            <a:r>
              <a:rPr lang="es-MX" sz="2000" dirty="0">
                <a:latin typeface="Raleway" panose="020B0503030101060003" pitchFamily="34" charset="0"/>
              </a:rPr>
              <a:t>Proporcionar comprobante de pago que acredite el ingreso de los recursos a registrar en las cuentas bancarias a nombre de la Universidad de Guanajuato:</a:t>
            </a:r>
          </a:p>
          <a:p>
            <a:pPr marL="457200" indent="-457200" algn="just">
              <a:buFont typeface="+mj-lt"/>
              <a:buAutoNum type="arabicPeriod" startAt="2"/>
            </a:pPr>
            <a:endParaRPr lang="es-MX" sz="2000" dirty="0">
              <a:latin typeface="Raleway" panose="020B0503030101060003" pitchFamily="34" charset="0"/>
            </a:endParaRPr>
          </a:p>
          <a:p>
            <a:pPr marL="1314450" lvl="2" indent="-457200" algn="just">
              <a:buFont typeface="+mj-lt"/>
              <a:buAutoNum type="alphaLcParenR"/>
            </a:pPr>
            <a:r>
              <a:rPr lang="es-MX" sz="1600" dirty="0">
                <a:latin typeface="Raleway" panose="020B0503030101060003" pitchFamily="34" charset="0"/>
              </a:rPr>
              <a:t>COMPROBANTE IMPRESO DE LA TRANSFERENCIA ELECTRÓNICA DE FONDOS	</a:t>
            </a:r>
          </a:p>
          <a:p>
            <a:pPr marL="1314450" lvl="2" indent="-457200" algn="just">
              <a:buFont typeface="+mj-lt"/>
              <a:buAutoNum type="alphaLcParenR"/>
            </a:pPr>
            <a:r>
              <a:rPr lang="es-MX" sz="1600" dirty="0">
                <a:latin typeface="Raleway" panose="020B0503030101060003" pitchFamily="34" charset="0"/>
              </a:rPr>
              <a:t>COMPROBANTE ORIGINAL PARA DEPÓSITOS EN EFECTIVO</a:t>
            </a:r>
          </a:p>
          <a:p>
            <a:pPr algn="just">
              <a:buFont typeface="+mj-lt"/>
              <a:buAutoNum type="arabicPeriod"/>
            </a:pPr>
            <a:endParaRPr lang="es-MX" sz="2000" dirty="0">
              <a:latin typeface="Raleway" panose="020B0503030101060003" pitchFamily="34" charset="0"/>
            </a:endParaRPr>
          </a:p>
          <a:p>
            <a:pPr algn="just">
              <a:buFont typeface="+mj-lt"/>
              <a:buAutoNum type="arabicPeriod"/>
            </a:pPr>
            <a:endParaRPr lang="es-MX" sz="2000" dirty="0">
              <a:latin typeface="Raleway" panose="020B0503030101060003" pitchFamily="34" charset="0"/>
            </a:endParaRPr>
          </a:p>
          <a:p>
            <a:pPr marL="457200" indent="-457200" algn="just">
              <a:buFont typeface="+mj-lt"/>
              <a:buAutoNum type="arabicPeriod" startAt="3"/>
            </a:pPr>
            <a:r>
              <a:rPr lang="es-MX" sz="2000" dirty="0">
                <a:latin typeface="Raleway" panose="020B0503030101060003" pitchFamily="34" charset="0"/>
              </a:rPr>
              <a:t>En su caso, adjuntar el CFDI impreso que ampara el registro del ingreso.</a:t>
            </a:r>
          </a:p>
          <a:p>
            <a:pPr algn="just"/>
            <a:r>
              <a:rPr lang="es-MX" sz="2000" dirty="0">
                <a:solidFill>
                  <a:srgbClr val="FF0000"/>
                </a:solidFill>
                <a:latin typeface="Raleway" panose="020B0503030101060003" pitchFamily="34" charset="0"/>
              </a:rPr>
              <a:t>			</a:t>
            </a:r>
          </a:p>
          <a:p>
            <a:pPr algn="just"/>
            <a:r>
              <a:rPr lang="es-MX" sz="2000" dirty="0">
                <a:solidFill>
                  <a:srgbClr val="FF0000"/>
                </a:solidFill>
                <a:latin typeface="Raleway" panose="020B0503030101060003" pitchFamily="34" charset="0"/>
              </a:rPr>
              <a:t>			(FORMATOS T-ING 002 Y T-ING 004 A)</a:t>
            </a:r>
          </a:p>
          <a:p>
            <a:pPr algn="just"/>
            <a:endParaRPr lang="es-MX" sz="2000" dirty="0">
              <a:latin typeface="Raleway" panose="020B0503030101060003" pitchFamily="34" charset="0"/>
            </a:endParaRPr>
          </a:p>
          <a:p>
            <a:pPr marL="457200" indent="-457200" algn="just">
              <a:buFont typeface="+mj-lt"/>
              <a:buAutoNum type="arabicPeriod" startAt="4"/>
            </a:pPr>
            <a:r>
              <a:rPr lang="es-MX" sz="2000" dirty="0">
                <a:latin typeface="Raleway" panose="020B0503030101060003" pitchFamily="34" charset="0"/>
              </a:rPr>
              <a:t>En su caso, adjuntar el CFDI impreso que ampara el registro del ingreso.</a:t>
            </a:r>
          </a:p>
          <a:p>
            <a:pPr algn="just"/>
            <a:endParaRPr lang="es-MX" sz="2000" dirty="0">
              <a:latin typeface="Raleway" panose="020B0503030101060003" pitchFamily="34" charset="0"/>
            </a:endParaRPr>
          </a:p>
          <a:p>
            <a:pPr algn="just"/>
            <a:r>
              <a:rPr lang="es-MX" sz="2000" dirty="0">
                <a:solidFill>
                  <a:srgbClr val="FF0000"/>
                </a:solidFill>
                <a:latin typeface="Raleway" panose="020B0503030101060003" pitchFamily="34" charset="0"/>
              </a:rPr>
              <a:t>			(FORMATO T-ING 004 B)</a:t>
            </a:r>
          </a:p>
          <a:p>
            <a:pPr algn="just">
              <a:buFont typeface="+mj-lt"/>
              <a:buAutoNum type="arabicPeriod"/>
            </a:pPr>
            <a:endParaRPr lang="es-MX" sz="2000" dirty="0">
              <a:latin typeface="Raleway" panose="020B0503030101060003" pitchFamily="34" charset="0"/>
            </a:endParaRPr>
          </a:p>
          <a:p>
            <a:pPr algn="just"/>
            <a:endParaRPr lang="es-MX" sz="2000" dirty="0">
              <a:latin typeface="Raleway" panose="020B0503030101060003" pitchFamily="34" charset="0"/>
            </a:endParaRPr>
          </a:p>
          <a:p>
            <a:pPr algn="just"/>
            <a:endParaRPr lang="es-MX" sz="2000" dirty="0">
              <a:latin typeface="Raleway" panose="020B0503030101060003" pitchFamily="34" charset="0"/>
            </a:endParaRPr>
          </a:p>
        </p:txBody>
      </p:sp>
    </p:spTree>
    <p:extLst>
      <p:ext uri="{BB962C8B-B14F-4D97-AF65-F5344CB8AC3E}">
        <p14:creationId xmlns:p14="http://schemas.microsoft.com/office/powerpoint/2010/main" val="38241804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311C9-FB61-2255-7810-D1240CC7A223}"/>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9C4CB922-3788-1821-4B60-9BD15169CA66}"/>
              </a:ext>
            </a:extLst>
          </p:cNvPr>
          <p:cNvSpPr txBox="1">
            <a:spLocks noGrp="1"/>
          </p:cNvSpPr>
          <p:nvPr>
            <p:ph type="title"/>
          </p:nvPr>
        </p:nvSpPr>
        <p:spPr>
          <a:prstGeom prst="rect">
            <a:avLst/>
          </a:prstGeom>
        </p:spPr>
        <p:txBody>
          <a:bodyPr vert="horz" wrap="square" lIns="0" tIns="12700" rIns="0" bIns="0" rtlCol="0">
            <a:spAutoFit/>
          </a:bodyPr>
          <a:lstStyle/>
          <a:p>
            <a:pPr marL="12700" algn="ctr">
              <a:lnSpc>
                <a:spcPct val="100000"/>
              </a:lnSpc>
              <a:spcBef>
                <a:spcPts val="100"/>
              </a:spcBef>
            </a:pPr>
            <a:r>
              <a:rPr lang="es-ES" spc="165" dirty="0"/>
              <a:t>REGISTRO DE INGRESOS</a:t>
            </a:r>
            <a:endParaRPr spc="195" dirty="0"/>
          </a:p>
        </p:txBody>
      </p:sp>
      <p:sp>
        <p:nvSpPr>
          <p:cNvPr id="5" name="object 5">
            <a:extLst>
              <a:ext uri="{FF2B5EF4-FFF2-40B4-BE49-F238E27FC236}">
                <a16:creationId xmlns:a16="http://schemas.microsoft.com/office/drawing/2014/main" id="{4B5EC53F-DC4C-7FD9-C4D9-EA7018D64506}"/>
              </a:ext>
            </a:extLst>
          </p:cNvPr>
          <p:cNvSpPr/>
          <p:nvPr/>
        </p:nvSpPr>
        <p:spPr>
          <a:xfrm>
            <a:off x="6242398" y="9133199"/>
            <a:ext cx="3060065" cy="0"/>
          </a:xfrm>
          <a:custGeom>
            <a:avLst/>
            <a:gdLst/>
            <a:ahLst/>
            <a:cxnLst/>
            <a:rect l="l" t="t" r="r" b="b"/>
            <a:pathLst>
              <a:path w="3060065">
                <a:moveTo>
                  <a:pt x="3060001" y="0"/>
                </a:moveTo>
                <a:lnTo>
                  <a:pt x="0" y="0"/>
                </a:lnTo>
              </a:path>
            </a:pathLst>
          </a:custGeom>
          <a:ln w="6350">
            <a:solidFill>
              <a:srgbClr val="123358"/>
            </a:solidFill>
          </a:ln>
        </p:spPr>
        <p:txBody>
          <a:bodyPr wrap="square" lIns="0" tIns="0" rIns="0" bIns="0" rtlCol="0"/>
          <a:lstStyle/>
          <a:p>
            <a:endParaRPr dirty="0"/>
          </a:p>
        </p:txBody>
      </p:sp>
      <p:sp>
        <p:nvSpPr>
          <p:cNvPr id="40" name="object 40">
            <a:extLst>
              <a:ext uri="{FF2B5EF4-FFF2-40B4-BE49-F238E27FC236}">
                <a16:creationId xmlns:a16="http://schemas.microsoft.com/office/drawing/2014/main" id="{6DBF3867-DB18-B1BD-0EE6-0B254C0F8D6D}"/>
              </a:ext>
            </a:extLst>
          </p:cNvPr>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sp>
        <p:nvSpPr>
          <p:cNvPr id="3" name="Rectángulo 2">
            <a:extLst>
              <a:ext uri="{FF2B5EF4-FFF2-40B4-BE49-F238E27FC236}">
                <a16:creationId xmlns:a16="http://schemas.microsoft.com/office/drawing/2014/main" id="{C95AABB9-EDBE-5AE5-E240-80AA48B4DC1B}"/>
              </a:ext>
            </a:extLst>
          </p:cNvPr>
          <p:cNvSpPr/>
          <p:nvPr/>
        </p:nvSpPr>
        <p:spPr>
          <a:xfrm>
            <a:off x="457200" y="1696283"/>
            <a:ext cx="14173200" cy="4708981"/>
          </a:xfrm>
          <a:prstGeom prst="rect">
            <a:avLst/>
          </a:prstGeom>
        </p:spPr>
        <p:txBody>
          <a:bodyPr wrap="square">
            <a:spAutoFit/>
          </a:bodyPr>
          <a:lstStyle/>
          <a:p>
            <a:pPr algn="just"/>
            <a:endParaRPr lang="es-MX" sz="2000" dirty="0">
              <a:latin typeface="Raleway" panose="020B0503030101060003" pitchFamily="34" charset="0"/>
            </a:endParaRPr>
          </a:p>
          <a:p>
            <a:pPr marL="285750" indent="-285750" algn="just">
              <a:buFont typeface="Wingdings" panose="05000000000000000000" pitchFamily="2" charset="2"/>
              <a:buChar char="v"/>
            </a:pPr>
            <a:r>
              <a:rPr lang="es-MX" sz="2000" dirty="0">
                <a:latin typeface="Raleway" panose="020B0503030101060003" pitchFamily="34" charset="0"/>
              </a:rPr>
              <a:t>Una vez registrado el ingreso o reintegro solicitado, la encargada de caja, entregará la ficha de ingresos correspondiente, en original (ejemplar azul) y su respectivo duplicado (ejemplar rosa), el cual servirá como comprobante de haber realizado el trámite de registro de ingresos o reintegro.</a:t>
            </a:r>
          </a:p>
          <a:p>
            <a:pPr marL="285750" indent="-285750" algn="just">
              <a:buFont typeface="Wingdings" panose="05000000000000000000" pitchFamily="2" charset="2"/>
              <a:buChar char="v"/>
            </a:pPr>
            <a:endParaRPr lang="es-MX" sz="2000" dirty="0">
              <a:latin typeface="Raleway" panose="020B0503030101060003" pitchFamily="34" charset="0"/>
            </a:endParaRPr>
          </a:p>
          <a:p>
            <a:pPr marL="285750" indent="-285750" algn="just">
              <a:buFont typeface="Wingdings" panose="05000000000000000000" pitchFamily="2" charset="2"/>
              <a:buChar char="v"/>
            </a:pPr>
            <a:endParaRPr lang="es-MX" sz="2000" dirty="0">
              <a:latin typeface="Raleway" panose="020B0503030101060003" pitchFamily="34" charset="0"/>
            </a:endParaRPr>
          </a:p>
          <a:p>
            <a:pPr marL="285750" indent="-285750" algn="just">
              <a:buFont typeface="Wingdings" panose="05000000000000000000" pitchFamily="2" charset="2"/>
              <a:buChar char="v"/>
            </a:pPr>
            <a:r>
              <a:rPr lang="es-MX" sz="2000" dirty="0">
                <a:latin typeface="Raleway" panose="020B0503030101060003" pitchFamily="34" charset="0"/>
              </a:rPr>
              <a:t>Es importante conservar dichos comprobantes para aclaraciones futuras o en caso necesario, por motivos de auditoría.</a:t>
            </a:r>
          </a:p>
          <a:p>
            <a:pPr marL="285750" indent="-285750" algn="just">
              <a:buFont typeface="Wingdings" panose="05000000000000000000" pitchFamily="2" charset="2"/>
              <a:buChar char="v"/>
            </a:pPr>
            <a:endParaRPr lang="es-MX" sz="2000" dirty="0">
              <a:latin typeface="Raleway" panose="020B0503030101060003" pitchFamily="34" charset="0"/>
            </a:endParaRPr>
          </a:p>
          <a:p>
            <a:pPr marL="285750" indent="-285750" algn="just">
              <a:buFont typeface="Wingdings" panose="05000000000000000000" pitchFamily="2" charset="2"/>
              <a:buChar char="v"/>
            </a:pPr>
            <a:endParaRPr lang="es-MX" sz="2000" dirty="0">
              <a:latin typeface="Raleway" panose="020B0503030101060003" pitchFamily="34" charset="0"/>
            </a:endParaRPr>
          </a:p>
          <a:p>
            <a:pPr marL="285750" indent="-285750" algn="just">
              <a:buFont typeface="Wingdings" panose="05000000000000000000" pitchFamily="2" charset="2"/>
              <a:buChar char="v"/>
            </a:pPr>
            <a:r>
              <a:rPr lang="es-MX" sz="2000" dirty="0">
                <a:latin typeface="Raleway" panose="020B0503030101060003" pitchFamily="34" charset="0"/>
              </a:rPr>
              <a:t>En el caso de registro de ingresos derivado del pago de servicios amparado en un CFDI previamente emitido, la ficha de ingresos es indispensable para generar el CFDI de </a:t>
            </a:r>
            <a:r>
              <a:rPr lang="es-MX" sz="2000" b="1" dirty="0">
                <a:latin typeface="Raleway" panose="020B0503030101060003" pitchFamily="34" charset="0"/>
              </a:rPr>
              <a:t>Complemento por Recepción de Pagos, </a:t>
            </a:r>
            <a:r>
              <a:rPr lang="es-MX" sz="2000" dirty="0">
                <a:latin typeface="Raleway" panose="020B0503030101060003" pitchFamily="34" charset="0"/>
              </a:rPr>
              <a:t> en el portal de facturación de </a:t>
            </a:r>
            <a:r>
              <a:rPr lang="es-MX" sz="2000" b="1" dirty="0">
                <a:latin typeface="Raleway" panose="020B0503030101060003" pitchFamily="34" charset="0"/>
              </a:rPr>
              <a:t>IntraUG</a:t>
            </a:r>
            <a:r>
              <a:rPr lang="es-MX" sz="2000" dirty="0">
                <a:latin typeface="Raleway" panose="020B0503030101060003" pitchFamily="34" charset="0"/>
              </a:rPr>
              <a:t>, en el mismo mes en que  se recibió el ingreso o como máximo en 3 días posteriores al mes inmediato siguiente.</a:t>
            </a:r>
          </a:p>
          <a:p>
            <a:pPr marL="285750" indent="-285750" algn="just">
              <a:buFont typeface="Wingdings" panose="05000000000000000000" pitchFamily="2" charset="2"/>
              <a:buChar char="v"/>
            </a:pPr>
            <a:endParaRPr lang="es-MX" sz="2000" dirty="0">
              <a:latin typeface="Raleway" panose="020B0503030101060003" pitchFamily="34" charset="0"/>
            </a:endParaRPr>
          </a:p>
        </p:txBody>
      </p:sp>
    </p:spTree>
    <p:extLst>
      <p:ext uri="{BB962C8B-B14F-4D97-AF65-F5344CB8AC3E}">
        <p14:creationId xmlns:p14="http://schemas.microsoft.com/office/powerpoint/2010/main" val="28853223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3ED86-CFEC-31D4-D900-938717E5FAD2}"/>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5B43FC7F-B667-7C6D-1E2B-4FB58126D980}"/>
              </a:ext>
            </a:extLst>
          </p:cNvPr>
          <p:cNvSpPr txBox="1">
            <a:spLocks noGrp="1"/>
          </p:cNvSpPr>
          <p:nvPr>
            <p:ph type="title"/>
          </p:nvPr>
        </p:nvSpPr>
        <p:spPr>
          <a:prstGeom prst="rect">
            <a:avLst/>
          </a:prstGeom>
        </p:spPr>
        <p:txBody>
          <a:bodyPr vert="horz" wrap="square" lIns="0" tIns="12700" rIns="0" bIns="0" rtlCol="0">
            <a:spAutoFit/>
          </a:bodyPr>
          <a:lstStyle/>
          <a:p>
            <a:pPr marL="12700" algn="ctr">
              <a:lnSpc>
                <a:spcPct val="100000"/>
              </a:lnSpc>
              <a:spcBef>
                <a:spcPts val="100"/>
              </a:spcBef>
            </a:pPr>
            <a:r>
              <a:rPr lang="es-ES" spc="165" dirty="0"/>
              <a:t>REGISTRO DE INGRESOS</a:t>
            </a:r>
            <a:endParaRPr spc="195" dirty="0"/>
          </a:p>
        </p:txBody>
      </p:sp>
      <p:sp>
        <p:nvSpPr>
          <p:cNvPr id="5" name="object 5">
            <a:extLst>
              <a:ext uri="{FF2B5EF4-FFF2-40B4-BE49-F238E27FC236}">
                <a16:creationId xmlns:a16="http://schemas.microsoft.com/office/drawing/2014/main" id="{FBB2B704-0F23-3526-01C9-918C81D7F5A2}"/>
              </a:ext>
            </a:extLst>
          </p:cNvPr>
          <p:cNvSpPr/>
          <p:nvPr/>
        </p:nvSpPr>
        <p:spPr>
          <a:xfrm>
            <a:off x="6242398" y="9133199"/>
            <a:ext cx="3060065" cy="0"/>
          </a:xfrm>
          <a:custGeom>
            <a:avLst/>
            <a:gdLst/>
            <a:ahLst/>
            <a:cxnLst/>
            <a:rect l="l" t="t" r="r" b="b"/>
            <a:pathLst>
              <a:path w="3060065">
                <a:moveTo>
                  <a:pt x="3060001" y="0"/>
                </a:moveTo>
                <a:lnTo>
                  <a:pt x="0" y="0"/>
                </a:lnTo>
              </a:path>
            </a:pathLst>
          </a:custGeom>
          <a:ln w="6350">
            <a:solidFill>
              <a:srgbClr val="123358"/>
            </a:solidFill>
          </a:ln>
        </p:spPr>
        <p:txBody>
          <a:bodyPr wrap="square" lIns="0" tIns="0" rIns="0" bIns="0" rtlCol="0"/>
          <a:lstStyle/>
          <a:p>
            <a:endParaRPr dirty="0"/>
          </a:p>
        </p:txBody>
      </p:sp>
      <p:sp>
        <p:nvSpPr>
          <p:cNvPr id="40" name="object 40">
            <a:extLst>
              <a:ext uri="{FF2B5EF4-FFF2-40B4-BE49-F238E27FC236}">
                <a16:creationId xmlns:a16="http://schemas.microsoft.com/office/drawing/2014/main" id="{F9BDADB8-2308-BA1A-A4BF-A3546B69B0D3}"/>
              </a:ext>
            </a:extLst>
          </p:cNvPr>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sp>
        <p:nvSpPr>
          <p:cNvPr id="3" name="Marcador de contenido 2">
            <a:extLst>
              <a:ext uri="{FF2B5EF4-FFF2-40B4-BE49-F238E27FC236}">
                <a16:creationId xmlns:a16="http://schemas.microsoft.com/office/drawing/2014/main" id="{AB5CA6A3-FC01-FE35-851E-10CB449F2E4A}"/>
              </a:ext>
            </a:extLst>
          </p:cNvPr>
          <p:cNvSpPr txBox="1">
            <a:spLocks/>
          </p:cNvSpPr>
          <p:nvPr/>
        </p:nvSpPr>
        <p:spPr>
          <a:xfrm>
            <a:off x="762000" y="1846022"/>
            <a:ext cx="13868400" cy="6840774"/>
          </a:xfrm>
          <a:prstGeom prst="rect">
            <a:avLst/>
          </a:prstGeom>
        </p:spPr>
        <p:txBody>
          <a:bodyPr wrap="square" lIns="0" tIns="0" rIns="0" bIns="0">
            <a:norm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MX" sz="2800" b="1" dirty="0">
                <a:latin typeface="Raleway" panose="020B0503030101060003" pitchFamily="34" charset="0"/>
              </a:rPr>
              <a:t>ERRORES FRECUENTES</a:t>
            </a:r>
          </a:p>
          <a:p>
            <a:pPr>
              <a:buFont typeface="Wingdings" panose="05000000000000000000" pitchFamily="2" charset="2"/>
              <a:buChar char="v"/>
            </a:pPr>
            <a:endParaRPr lang="es-MX" sz="2000" dirty="0">
              <a:latin typeface="Raleway" panose="020B0503030101060003" pitchFamily="34" charset="0"/>
            </a:endParaRPr>
          </a:p>
          <a:p>
            <a:pPr>
              <a:buFont typeface="Wingdings" panose="05000000000000000000" pitchFamily="2" charset="2"/>
              <a:buChar char="v"/>
            </a:pPr>
            <a:r>
              <a:rPr lang="es-MX" sz="2000" dirty="0">
                <a:latin typeface="Raleway" panose="020B0503030101060003" pitchFamily="34" charset="0"/>
              </a:rPr>
              <a:t> Falta de actualización de datos en sistema SAP  (Acreedores, cuentas bancarias, etc).</a:t>
            </a:r>
          </a:p>
          <a:p>
            <a:pPr>
              <a:buFont typeface="Wingdings" panose="05000000000000000000" pitchFamily="2" charset="2"/>
              <a:buChar char="v"/>
            </a:pPr>
            <a:endParaRPr lang="es-MX" sz="2000" dirty="0">
              <a:latin typeface="Raleway" panose="020B0503030101060003" pitchFamily="34" charset="0"/>
            </a:endParaRPr>
          </a:p>
          <a:p>
            <a:pPr>
              <a:buFont typeface="Wingdings" panose="05000000000000000000" pitchFamily="2" charset="2"/>
              <a:buChar char="v"/>
            </a:pPr>
            <a:r>
              <a:rPr lang="es-MX" sz="2000" dirty="0">
                <a:latin typeface="Raleway" panose="020B0503030101060003" pitchFamily="34" charset="0"/>
              </a:rPr>
              <a:t> Elegir incorrectamente la codificación del ingreso.</a:t>
            </a:r>
          </a:p>
          <a:p>
            <a:pPr>
              <a:buFont typeface="Wingdings" panose="05000000000000000000" pitchFamily="2" charset="2"/>
              <a:buChar char="v"/>
            </a:pPr>
            <a:endParaRPr lang="es-MX" sz="2000" dirty="0">
              <a:latin typeface="Raleway" panose="020B0503030101060003" pitchFamily="34" charset="0"/>
            </a:endParaRPr>
          </a:p>
          <a:p>
            <a:pPr>
              <a:buFont typeface="Wingdings" panose="05000000000000000000" pitchFamily="2" charset="2"/>
              <a:buChar char="v"/>
            </a:pPr>
            <a:r>
              <a:rPr lang="es-MX" sz="2000" dirty="0">
                <a:latin typeface="Raleway" panose="020B0503030101060003" pitchFamily="34" charset="0"/>
              </a:rPr>
              <a:t> El nombre del solicitante del pago escrito en la solicitud </a:t>
            </a:r>
            <a:r>
              <a:rPr lang="es-MX" sz="2000" b="1" dirty="0">
                <a:latin typeface="Raleway" panose="020B0503030101060003" pitchFamily="34" charset="0"/>
              </a:rPr>
              <a:t>NO coincide </a:t>
            </a:r>
            <a:r>
              <a:rPr lang="es-MX" sz="2000" dirty="0">
                <a:latin typeface="Raleway" panose="020B0503030101060003" pitchFamily="34" charset="0"/>
              </a:rPr>
              <a:t>con el número de acreedor registrado en el documento contable correspondiente (PC17).</a:t>
            </a:r>
          </a:p>
          <a:p>
            <a:pPr>
              <a:buFont typeface="Wingdings" panose="05000000000000000000" pitchFamily="2" charset="2"/>
              <a:buChar char="v"/>
            </a:pPr>
            <a:endParaRPr lang="es-MX" sz="2000" dirty="0">
              <a:latin typeface="Raleway" panose="020B0503030101060003" pitchFamily="34" charset="0"/>
            </a:endParaRPr>
          </a:p>
          <a:p>
            <a:pPr>
              <a:buFont typeface="Wingdings" panose="05000000000000000000" pitchFamily="2" charset="2"/>
              <a:buChar char="v"/>
            </a:pPr>
            <a:r>
              <a:rPr lang="es-MX" sz="2000" dirty="0">
                <a:latin typeface="Raleway" panose="020B0503030101060003" pitchFamily="34" charset="0"/>
              </a:rPr>
              <a:t> Escribir incorrectamente el número de documento y año al que corresponde.</a:t>
            </a:r>
          </a:p>
          <a:p>
            <a:pPr>
              <a:buFont typeface="Wingdings" panose="05000000000000000000" pitchFamily="2" charset="2"/>
              <a:buChar char="v"/>
            </a:pPr>
            <a:endParaRPr lang="es-MX" sz="2000" dirty="0">
              <a:latin typeface="Raleway" panose="020B0503030101060003" pitchFamily="34" charset="0"/>
            </a:endParaRPr>
          </a:p>
          <a:p>
            <a:pPr>
              <a:buFont typeface="Wingdings" panose="05000000000000000000" pitchFamily="2" charset="2"/>
              <a:buChar char="v"/>
            </a:pPr>
            <a:r>
              <a:rPr lang="es-MX" sz="2000" dirty="0">
                <a:latin typeface="Raleway" panose="020B0503030101060003" pitchFamily="34" charset="0"/>
              </a:rPr>
              <a:t> Omitir datos en el llenado de dicha solicitud.</a:t>
            </a:r>
          </a:p>
          <a:p>
            <a:pPr>
              <a:buFont typeface="Wingdings" panose="05000000000000000000" pitchFamily="2" charset="2"/>
              <a:buChar char="v"/>
            </a:pPr>
            <a:endParaRPr lang="es-MX" sz="2000" dirty="0">
              <a:latin typeface="Raleway" panose="020B0503030101060003" pitchFamily="34" charset="0"/>
            </a:endParaRPr>
          </a:p>
          <a:p>
            <a:pPr>
              <a:buFont typeface="Wingdings" panose="05000000000000000000" pitchFamily="2" charset="2"/>
              <a:buChar char="v"/>
            </a:pPr>
            <a:r>
              <a:rPr lang="es-MX" sz="2000" dirty="0">
                <a:latin typeface="Raleway" panose="020B0503030101060003" pitchFamily="34" charset="0"/>
              </a:rPr>
              <a:t> Falta de soporte documental: comprobante bancario, motivo de ingreso y/o entrada. En su caso, el CFDI correspondiente, entre otros.</a:t>
            </a:r>
          </a:p>
          <a:p>
            <a:pPr>
              <a:buFont typeface="Wingdings" panose="05000000000000000000" pitchFamily="2" charset="2"/>
              <a:buChar char="v"/>
            </a:pPr>
            <a:endParaRPr lang="es-MX" sz="2000" dirty="0">
              <a:latin typeface="Raleway" panose="020B0503030101060003" pitchFamily="34" charset="0"/>
            </a:endParaRPr>
          </a:p>
          <a:p>
            <a:pPr>
              <a:buFont typeface="Wingdings" panose="05000000000000000000" pitchFamily="2" charset="2"/>
              <a:buChar char="v"/>
            </a:pPr>
            <a:r>
              <a:rPr lang="es-MX" sz="2000" dirty="0">
                <a:latin typeface="Raleway" panose="020B0503030101060003" pitchFamily="34" charset="0"/>
              </a:rPr>
              <a:t> El arancel no existe.</a:t>
            </a:r>
          </a:p>
          <a:p>
            <a:pPr>
              <a:buFont typeface="Wingdings" panose="05000000000000000000" pitchFamily="2" charset="2"/>
              <a:buChar char="v"/>
            </a:pPr>
            <a:endParaRPr lang="es-ES" sz="2000" dirty="0">
              <a:latin typeface="Raleway" panose="020B0503030101060003" pitchFamily="34" charset="0"/>
            </a:endParaRPr>
          </a:p>
          <a:p>
            <a:pPr>
              <a:buFont typeface="Wingdings" panose="05000000000000000000" pitchFamily="2" charset="2"/>
              <a:buChar char="v"/>
            </a:pPr>
            <a:r>
              <a:rPr lang="es-ES" sz="2000" dirty="0">
                <a:latin typeface="Raleway" panose="020B0503030101060003" pitchFamily="34" charset="0"/>
              </a:rPr>
              <a:t> Anotar la cuenta ordenante de banco y no la receptora.</a:t>
            </a:r>
          </a:p>
          <a:p>
            <a:pPr>
              <a:buFont typeface="Wingdings" panose="05000000000000000000" pitchFamily="2" charset="2"/>
              <a:buChar char="v"/>
            </a:pPr>
            <a:endParaRPr lang="es-ES" sz="2000" dirty="0">
              <a:latin typeface="Raleway" panose="020B0503030101060003" pitchFamily="34" charset="0"/>
            </a:endParaRPr>
          </a:p>
          <a:p>
            <a:pPr>
              <a:buFont typeface="Wingdings" panose="05000000000000000000" pitchFamily="2" charset="2"/>
              <a:buChar char="v"/>
            </a:pPr>
            <a:r>
              <a:rPr lang="es-ES" sz="2000" dirty="0">
                <a:latin typeface="Raleway" panose="020B0503030101060003" pitchFamily="34" charset="0"/>
              </a:rPr>
              <a:t> Solicitud de registro de ingresos de forma </a:t>
            </a:r>
            <a:r>
              <a:rPr lang="es-ES" sz="2000" b="1" dirty="0">
                <a:latin typeface="Raleway" panose="020B0503030101060003" pitchFamily="34" charset="0"/>
              </a:rPr>
              <a:t>EXTEMPORÁNEA. </a:t>
            </a:r>
            <a:endParaRPr lang="es-MX" sz="2000" dirty="0">
              <a:latin typeface="Raleway" panose="020B0503030101060003" pitchFamily="34" charset="0"/>
            </a:endParaRPr>
          </a:p>
          <a:p>
            <a:pPr>
              <a:buFont typeface="Wingdings" panose="05000000000000000000" pitchFamily="2" charset="2"/>
              <a:buChar char="v"/>
            </a:pPr>
            <a:endParaRPr lang="es-MX" sz="2000" dirty="0">
              <a:latin typeface="Raleway" panose="020B0503030101060003" pitchFamily="34" charset="0"/>
            </a:endParaRPr>
          </a:p>
        </p:txBody>
      </p:sp>
    </p:spTree>
    <p:extLst>
      <p:ext uri="{BB962C8B-B14F-4D97-AF65-F5344CB8AC3E}">
        <p14:creationId xmlns:p14="http://schemas.microsoft.com/office/powerpoint/2010/main" val="6280536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1423A-F147-C246-832A-908672F2AC08}"/>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EAC8EC8B-121B-BC0E-CC6B-B4057C120A4A}"/>
              </a:ext>
            </a:extLst>
          </p:cNvPr>
          <p:cNvSpPr txBox="1">
            <a:spLocks noGrp="1"/>
          </p:cNvSpPr>
          <p:nvPr>
            <p:ph type="title"/>
          </p:nvPr>
        </p:nvSpPr>
        <p:spPr>
          <a:prstGeom prst="rect">
            <a:avLst/>
          </a:prstGeom>
        </p:spPr>
        <p:txBody>
          <a:bodyPr vert="horz" wrap="square" lIns="0" tIns="12700" rIns="0" bIns="0" rtlCol="0">
            <a:spAutoFit/>
          </a:bodyPr>
          <a:lstStyle/>
          <a:p>
            <a:pPr marL="12700" algn="ctr">
              <a:lnSpc>
                <a:spcPct val="100000"/>
              </a:lnSpc>
              <a:spcBef>
                <a:spcPts val="100"/>
              </a:spcBef>
            </a:pPr>
            <a:r>
              <a:rPr lang="es-ES" spc="165" dirty="0"/>
              <a:t>REGISTRO DE INGRESOS</a:t>
            </a:r>
            <a:endParaRPr spc="195" dirty="0"/>
          </a:p>
        </p:txBody>
      </p:sp>
      <p:sp>
        <p:nvSpPr>
          <p:cNvPr id="5" name="object 5">
            <a:extLst>
              <a:ext uri="{FF2B5EF4-FFF2-40B4-BE49-F238E27FC236}">
                <a16:creationId xmlns:a16="http://schemas.microsoft.com/office/drawing/2014/main" id="{FF057738-DF58-3CEE-B878-B42F493E20A9}"/>
              </a:ext>
            </a:extLst>
          </p:cNvPr>
          <p:cNvSpPr/>
          <p:nvPr/>
        </p:nvSpPr>
        <p:spPr>
          <a:xfrm>
            <a:off x="6242398" y="9133199"/>
            <a:ext cx="3060065" cy="0"/>
          </a:xfrm>
          <a:custGeom>
            <a:avLst/>
            <a:gdLst/>
            <a:ahLst/>
            <a:cxnLst/>
            <a:rect l="l" t="t" r="r" b="b"/>
            <a:pathLst>
              <a:path w="3060065">
                <a:moveTo>
                  <a:pt x="3060001" y="0"/>
                </a:moveTo>
                <a:lnTo>
                  <a:pt x="0" y="0"/>
                </a:lnTo>
              </a:path>
            </a:pathLst>
          </a:custGeom>
          <a:ln w="6350">
            <a:solidFill>
              <a:srgbClr val="123358"/>
            </a:solidFill>
          </a:ln>
        </p:spPr>
        <p:txBody>
          <a:bodyPr wrap="square" lIns="0" tIns="0" rIns="0" bIns="0" rtlCol="0"/>
          <a:lstStyle/>
          <a:p>
            <a:endParaRPr dirty="0"/>
          </a:p>
        </p:txBody>
      </p:sp>
      <p:sp>
        <p:nvSpPr>
          <p:cNvPr id="40" name="object 40">
            <a:extLst>
              <a:ext uri="{FF2B5EF4-FFF2-40B4-BE49-F238E27FC236}">
                <a16:creationId xmlns:a16="http://schemas.microsoft.com/office/drawing/2014/main" id="{3B103A0E-5D62-9388-55C5-B978FFAE8C5F}"/>
              </a:ext>
            </a:extLst>
          </p:cNvPr>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pic>
        <p:nvPicPr>
          <p:cNvPr id="12" name="Imagen 11">
            <a:extLst>
              <a:ext uri="{FF2B5EF4-FFF2-40B4-BE49-F238E27FC236}">
                <a16:creationId xmlns:a16="http://schemas.microsoft.com/office/drawing/2014/main" id="{88FBF0B2-9BBC-2C2C-F8B7-CA7BD96D75DD}"/>
              </a:ext>
            </a:extLst>
          </p:cNvPr>
          <p:cNvPicPr>
            <a:picLocks noChangeAspect="1"/>
          </p:cNvPicPr>
          <p:nvPr/>
        </p:nvPicPr>
        <p:blipFill>
          <a:blip r:embed="rId2"/>
          <a:stretch>
            <a:fillRect/>
          </a:stretch>
        </p:blipFill>
        <p:spPr>
          <a:xfrm>
            <a:off x="1044980" y="2019302"/>
            <a:ext cx="13454840" cy="6019795"/>
          </a:xfrm>
          <a:prstGeom prst="rect">
            <a:avLst/>
          </a:prstGeom>
        </p:spPr>
      </p:pic>
    </p:spTree>
    <p:extLst>
      <p:ext uri="{BB962C8B-B14F-4D97-AF65-F5344CB8AC3E}">
        <p14:creationId xmlns:p14="http://schemas.microsoft.com/office/powerpoint/2010/main" val="1717827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02CC5-FAA0-7033-FD7E-554904DA0F69}"/>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BF700F04-0F33-BA75-46E6-449BF67CF637}"/>
              </a:ext>
            </a:extLst>
          </p:cNvPr>
          <p:cNvSpPr txBox="1">
            <a:spLocks noGrp="1"/>
          </p:cNvSpPr>
          <p:nvPr>
            <p:ph type="title"/>
          </p:nvPr>
        </p:nvSpPr>
        <p:spPr>
          <a:xfrm>
            <a:off x="2190906" y="1240918"/>
            <a:ext cx="11097894" cy="874598"/>
          </a:xfrm>
          <a:prstGeom prst="rect">
            <a:avLst/>
          </a:prstGeom>
        </p:spPr>
        <p:txBody>
          <a:bodyPr vert="horz" wrap="square" lIns="0" tIns="12700" rIns="0" bIns="0" rtlCol="0">
            <a:spAutoFit/>
          </a:bodyPr>
          <a:lstStyle/>
          <a:p>
            <a:pPr marL="12700" algn="ctr">
              <a:lnSpc>
                <a:spcPct val="100000"/>
              </a:lnSpc>
              <a:spcBef>
                <a:spcPts val="100"/>
              </a:spcBef>
            </a:pPr>
            <a:r>
              <a:rPr lang="es-ES" spc="165" dirty="0"/>
              <a:t>DISPERSIÓN DE LOS INGRESOS GENERADOS AL PRESUPUESTO DE  EGRESO</a:t>
            </a:r>
            <a:endParaRPr spc="195" dirty="0"/>
          </a:p>
        </p:txBody>
      </p:sp>
      <p:sp>
        <p:nvSpPr>
          <p:cNvPr id="3" name="Marcador de texto 2">
            <a:extLst>
              <a:ext uri="{FF2B5EF4-FFF2-40B4-BE49-F238E27FC236}">
                <a16:creationId xmlns:a16="http://schemas.microsoft.com/office/drawing/2014/main" id="{E791D99F-FFCC-556C-0A3E-D7C833B6004D}"/>
              </a:ext>
            </a:extLst>
          </p:cNvPr>
          <p:cNvSpPr>
            <a:spLocks noGrp="1"/>
          </p:cNvSpPr>
          <p:nvPr>
            <p:ph type="body" idx="1"/>
          </p:nvPr>
        </p:nvSpPr>
        <p:spPr>
          <a:xfrm>
            <a:off x="1752600" y="3290123"/>
            <a:ext cx="6019800" cy="6326950"/>
          </a:xfrm>
        </p:spPr>
        <p:txBody>
          <a:bodyPr/>
          <a:lstStyle/>
          <a:p>
            <a:pPr marL="285750" indent="-285750" algn="just">
              <a:buFont typeface="Arial" panose="020B0604020202020204" pitchFamily="34" charset="0"/>
              <a:buChar char="•"/>
            </a:pPr>
            <a:r>
              <a:rPr lang="es-MX" sz="3200" dirty="0">
                <a:latin typeface="Raleway" pitchFamily="2" charset="0"/>
              </a:rPr>
              <a:t>El proyecto de Desarrollo y Fortalecimiento de cada centro gestor contiene las partidas autorizadas en presupuesto de egresos acorde al pronóstico de ingresos generados por las Entidades y Dependencias autorizado, no es afectable para ejercer gasto, se utiliza para dispersar el ingreso recaudado conforme se vaya solicitando.</a:t>
            </a:r>
          </a:p>
          <a:p>
            <a:pPr marL="285750" indent="-285750" algn="just">
              <a:buFont typeface="Arial" panose="020B0604020202020204" pitchFamily="34" charset="0"/>
              <a:buChar char="•"/>
            </a:pPr>
            <a:endParaRPr lang="es-MX" sz="3500" dirty="0"/>
          </a:p>
        </p:txBody>
      </p:sp>
      <p:sp>
        <p:nvSpPr>
          <p:cNvPr id="40" name="object 40">
            <a:extLst>
              <a:ext uri="{FF2B5EF4-FFF2-40B4-BE49-F238E27FC236}">
                <a16:creationId xmlns:a16="http://schemas.microsoft.com/office/drawing/2014/main" id="{38D531B2-1D8C-526A-16D9-C46BA381ED82}"/>
              </a:ext>
            </a:extLst>
          </p:cNvPr>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sp>
        <p:nvSpPr>
          <p:cNvPr id="5" name="object 5">
            <a:extLst>
              <a:ext uri="{FF2B5EF4-FFF2-40B4-BE49-F238E27FC236}">
                <a16:creationId xmlns:a16="http://schemas.microsoft.com/office/drawing/2014/main" id="{FCEB7875-4DD3-F1FF-05AE-1C91FD2927EF}"/>
              </a:ext>
            </a:extLst>
          </p:cNvPr>
          <p:cNvSpPr/>
          <p:nvPr/>
        </p:nvSpPr>
        <p:spPr>
          <a:xfrm>
            <a:off x="6242398" y="9133199"/>
            <a:ext cx="3060065" cy="0"/>
          </a:xfrm>
          <a:custGeom>
            <a:avLst/>
            <a:gdLst/>
            <a:ahLst/>
            <a:cxnLst/>
            <a:rect l="l" t="t" r="r" b="b"/>
            <a:pathLst>
              <a:path w="3060065">
                <a:moveTo>
                  <a:pt x="3060001" y="0"/>
                </a:moveTo>
                <a:lnTo>
                  <a:pt x="0" y="0"/>
                </a:lnTo>
              </a:path>
            </a:pathLst>
          </a:custGeom>
          <a:ln w="6350">
            <a:solidFill>
              <a:srgbClr val="123358"/>
            </a:solidFill>
          </a:ln>
        </p:spPr>
        <p:txBody>
          <a:bodyPr wrap="square" lIns="0" tIns="0" rIns="0" bIns="0" rtlCol="0"/>
          <a:lstStyle/>
          <a:p>
            <a:endParaRPr/>
          </a:p>
        </p:txBody>
      </p:sp>
      <p:pic>
        <p:nvPicPr>
          <p:cNvPr id="4" name="Imagen 3">
            <a:extLst>
              <a:ext uri="{FF2B5EF4-FFF2-40B4-BE49-F238E27FC236}">
                <a16:creationId xmlns:a16="http://schemas.microsoft.com/office/drawing/2014/main" id="{26AC328A-E7E3-A576-7C2F-01C46380A4B8}"/>
              </a:ext>
            </a:extLst>
          </p:cNvPr>
          <p:cNvPicPr>
            <a:picLocks noChangeAspect="1"/>
          </p:cNvPicPr>
          <p:nvPr/>
        </p:nvPicPr>
        <p:blipFill>
          <a:blip r:embed="rId2"/>
          <a:stretch>
            <a:fillRect/>
          </a:stretch>
        </p:blipFill>
        <p:spPr>
          <a:xfrm>
            <a:off x="8839200" y="3376802"/>
            <a:ext cx="5181600" cy="5440680"/>
          </a:xfrm>
          <a:prstGeom prst="rect">
            <a:avLst/>
          </a:prstGeom>
        </p:spPr>
      </p:pic>
      <p:sp>
        <p:nvSpPr>
          <p:cNvPr id="6" name="CuadroTexto 5">
            <a:extLst>
              <a:ext uri="{FF2B5EF4-FFF2-40B4-BE49-F238E27FC236}">
                <a16:creationId xmlns:a16="http://schemas.microsoft.com/office/drawing/2014/main" id="{3F9FEEB1-A120-9452-52F1-D544FFBE3E4E}"/>
              </a:ext>
            </a:extLst>
          </p:cNvPr>
          <p:cNvSpPr txBox="1"/>
          <p:nvPr/>
        </p:nvSpPr>
        <p:spPr>
          <a:xfrm>
            <a:off x="4450533" y="2546119"/>
            <a:ext cx="6186535" cy="400110"/>
          </a:xfrm>
          <a:prstGeom prst="rect">
            <a:avLst/>
          </a:prstGeom>
          <a:noFill/>
        </p:spPr>
        <p:txBody>
          <a:bodyPr wrap="square" rtlCol="0">
            <a:spAutoFit/>
          </a:bodyPr>
          <a:lstStyle/>
          <a:p>
            <a:pPr algn="ctr"/>
            <a:r>
              <a:rPr lang="es-ES" sz="2000" b="1" dirty="0">
                <a:latin typeface="Raleway" pitchFamily="2" charset="0"/>
              </a:rPr>
              <a:t>Consulta del presupuesto de egresos</a:t>
            </a:r>
            <a:endParaRPr lang="es-MX" sz="2000" b="1" dirty="0">
              <a:latin typeface="Raleway" pitchFamily="2" charset="0"/>
            </a:endParaRPr>
          </a:p>
        </p:txBody>
      </p:sp>
    </p:spTree>
    <p:extLst>
      <p:ext uri="{BB962C8B-B14F-4D97-AF65-F5344CB8AC3E}">
        <p14:creationId xmlns:p14="http://schemas.microsoft.com/office/powerpoint/2010/main" val="4194743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02212-0F00-EC14-D163-7145CD2266A9}"/>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05DF3D1B-DC96-1AC9-C072-4B16341FD796}"/>
              </a:ext>
            </a:extLst>
          </p:cNvPr>
          <p:cNvSpPr txBox="1">
            <a:spLocks noGrp="1"/>
          </p:cNvSpPr>
          <p:nvPr>
            <p:ph type="title"/>
          </p:nvPr>
        </p:nvSpPr>
        <p:spPr>
          <a:prstGeom prst="rect">
            <a:avLst/>
          </a:prstGeom>
        </p:spPr>
        <p:txBody>
          <a:bodyPr vert="horz" wrap="square" lIns="0" tIns="12700" rIns="0" bIns="0" rtlCol="0">
            <a:spAutoFit/>
          </a:bodyPr>
          <a:lstStyle/>
          <a:p>
            <a:pPr marL="12700" algn="ctr">
              <a:lnSpc>
                <a:spcPct val="100000"/>
              </a:lnSpc>
              <a:spcBef>
                <a:spcPts val="100"/>
              </a:spcBef>
            </a:pPr>
            <a:r>
              <a:rPr lang="es-ES" spc="165" dirty="0"/>
              <a:t>REGISTRO DE INGRESOS</a:t>
            </a:r>
            <a:endParaRPr spc="195" dirty="0"/>
          </a:p>
        </p:txBody>
      </p:sp>
      <p:sp>
        <p:nvSpPr>
          <p:cNvPr id="5" name="object 5">
            <a:extLst>
              <a:ext uri="{FF2B5EF4-FFF2-40B4-BE49-F238E27FC236}">
                <a16:creationId xmlns:a16="http://schemas.microsoft.com/office/drawing/2014/main" id="{A85567B9-A6AD-4C11-AF67-04880BB288FE}"/>
              </a:ext>
            </a:extLst>
          </p:cNvPr>
          <p:cNvSpPr/>
          <p:nvPr/>
        </p:nvSpPr>
        <p:spPr>
          <a:xfrm>
            <a:off x="6242398" y="9133199"/>
            <a:ext cx="3060065" cy="0"/>
          </a:xfrm>
          <a:custGeom>
            <a:avLst/>
            <a:gdLst/>
            <a:ahLst/>
            <a:cxnLst/>
            <a:rect l="l" t="t" r="r" b="b"/>
            <a:pathLst>
              <a:path w="3060065">
                <a:moveTo>
                  <a:pt x="3060001" y="0"/>
                </a:moveTo>
                <a:lnTo>
                  <a:pt x="0" y="0"/>
                </a:lnTo>
              </a:path>
            </a:pathLst>
          </a:custGeom>
          <a:ln w="6350">
            <a:solidFill>
              <a:srgbClr val="123358"/>
            </a:solidFill>
          </a:ln>
        </p:spPr>
        <p:txBody>
          <a:bodyPr wrap="square" lIns="0" tIns="0" rIns="0" bIns="0" rtlCol="0"/>
          <a:lstStyle/>
          <a:p>
            <a:endParaRPr dirty="0"/>
          </a:p>
        </p:txBody>
      </p:sp>
      <p:sp>
        <p:nvSpPr>
          <p:cNvPr id="40" name="object 40">
            <a:extLst>
              <a:ext uri="{FF2B5EF4-FFF2-40B4-BE49-F238E27FC236}">
                <a16:creationId xmlns:a16="http://schemas.microsoft.com/office/drawing/2014/main" id="{C7F2C405-445D-38E9-DECC-D9A8189D754F}"/>
              </a:ext>
            </a:extLst>
          </p:cNvPr>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pic>
        <p:nvPicPr>
          <p:cNvPr id="6" name="Imagen 5">
            <a:extLst>
              <a:ext uri="{FF2B5EF4-FFF2-40B4-BE49-F238E27FC236}">
                <a16:creationId xmlns:a16="http://schemas.microsoft.com/office/drawing/2014/main" id="{3F6CDFC1-5BBB-D7A3-4012-AACC50E7D6D3}"/>
              </a:ext>
            </a:extLst>
          </p:cNvPr>
          <p:cNvPicPr>
            <a:picLocks noChangeAspect="1"/>
          </p:cNvPicPr>
          <p:nvPr/>
        </p:nvPicPr>
        <p:blipFill>
          <a:blip r:embed="rId2"/>
          <a:stretch>
            <a:fillRect/>
          </a:stretch>
        </p:blipFill>
        <p:spPr>
          <a:xfrm>
            <a:off x="1755376" y="1717880"/>
            <a:ext cx="12034047" cy="7390475"/>
          </a:xfrm>
          <a:prstGeom prst="rect">
            <a:avLst/>
          </a:prstGeom>
        </p:spPr>
      </p:pic>
    </p:spTree>
    <p:extLst>
      <p:ext uri="{BB962C8B-B14F-4D97-AF65-F5344CB8AC3E}">
        <p14:creationId xmlns:p14="http://schemas.microsoft.com/office/powerpoint/2010/main" val="40585154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833AB-85F7-CBC7-C883-B0BE8749DCD7}"/>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BC851A7-84B8-9989-4191-49D6ECFDF659}"/>
              </a:ext>
            </a:extLst>
          </p:cNvPr>
          <p:cNvSpPr txBox="1">
            <a:spLocks noGrp="1"/>
          </p:cNvSpPr>
          <p:nvPr>
            <p:ph type="title"/>
          </p:nvPr>
        </p:nvSpPr>
        <p:spPr>
          <a:prstGeom prst="rect">
            <a:avLst/>
          </a:prstGeom>
        </p:spPr>
        <p:txBody>
          <a:bodyPr vert="horz" wrap="square" lIns="0" tIns="12700" rIns="0" bIns="0" rtlCol="0">
            <a:spAutoFit/>
          </a:bodyPr>
          <a:lstStyle/>
          <a:p>
            <a:pPr marL="12700" algn="ctr">
              <a:lnSpc>
                <a:spcPct val="100000"/>
              </a:lnSpc>
              <a:spcBef>
                <a:spcPts val="100"/>
              </a:spcBef>
            </a:pPr>
            <a:r>
              <a:rPr lang="es-ES" spc="165" dirty="0"/>
              <a:t>REGISTRO DE INGRESOS</a:t>
            </a:r>
            <a:endParaRPr spc="195" dirty="0"/>
          </a:p>
        </p:txBody>
      </p:sp>
      <p:sp>
        <p:nvSpPr>
          <p:cNvPr id="5" name="object 5">
            <a:extLst>
              <a:ext uri="{FF2B5EF4-FFF2-40B4-BE49-F238E27FC236}">
                <a16:creationId xmlns:a16="http://schemas.microsoft.com/office/drawing/2014/main" id="{EB7498BE-84C4-6B31-3ED6-A0545EA1E15A}"/>
              </a:ext>
            </a:extLst>
          </p:cNvPr>
          <p:cNvSpPr/>
          <p:nvPr/>
        </p:nvSpPr>
        <p:spPr>
          <a:xfrm>
            <a:off x="6242398" y="9133199"/>
            <a:ext cx="3060065" cy="0"/>
          </a:xfrm>
          <a:custGeom>
            <a:avLst/>
            <a:gdLst/>
            <a:ahLst/>
            <a:cxnLst/>
            <a:rect l="l" t="t" r="r" b="b"/>
            <a:pathLst>
              <a:path w="3060065">
                <a:moveTo>
                  <a:pt x="3060001" y="0"/>
                </a:moveTo>
                <a:lnTo>
                  <a:pt x="0" y="0"/>
                </a:lnTo>
              </a:path>
            </a:pathLst>
          </a:custGeom>
          <a:ln w="6350">
            <a:solidFill>
              <a:srgbClr val="123358"/>
            </a:solidFill>
          </a:ln>
        </p:spPr>
        <p:txBody>
          <a:bodyPr wrap="square" lIns="0" tIns="0" rIns="0" bIns="0" rtlCol="0"/>
          <a:lstStyle/>
          <a:p>
            <a:endParaRPr dirty="0"/>
          </a:p>
        </p:txBody>
      </p:sp>
      <p:sp>
        <p:nvSpPr>
          <p:cNvPr id="40" name="object 40">
            <a:extLst>
              <a:ext uri="{FF2B5EF4-FFF2-40B4-BE49-F238E27FC236}">
                <a16:creationId xmlns:a16="http://schemas.microsoft.com/office/drawing/2014/main" id="{20C7C118-C228-4EC0-4B50-7695631F4B92}"/>
              </a:ext>
            </a:extLst>
          </p:cNvPr>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pic>
        <p:nvPicPr>
          <p:cNvPr id="4" name="Imagen 3">
            <a:extLst>
              <a:ext uri="{FF2B5EF4-FFF2-40B4-BE49-F238E27FC236}">
                <a16:creationId xmlns:a16="http://schemas.microsoft.com/office/drawing/2014/main" id="{119DBC2E-9AB0-11D1-E2D0-7F19D4F30D37}"/>
              </a:ext>
            </a:extLst>
          </p:cNvPr>
          <p:cNvPicPr>
            <a:picLocks noChangeAspect="1"/>
          </p:cNvPicPr>
          <p:nvPr/>
        </p:nvPicPr>
        <p:blipFill>
          <a:blip r:embed="rId2"/>
          <a:stretch>
            <a:fillRect/>
          </a:stretch>
        </p:blipFill>
        <p:spPr>
          <a:xfrm>
            <a:off x="1447800" y="1921637"/>
            <a:ext cx="12736408" cy="5698363"/>
          </a:xfrm>
          <a:prstGeom prst="rect">
            <a:avLst/>
          </a:prstGeom>
        </p:spPr>
      </p:pic>
    </p:spTree>
    <p:extLst>
      <p:ext uri="{BB962C8B-B14F-4D97-AF65-F5344CB8AC3E}">
        <p14:creationId xmlns:p14="http://schemas.microsoft.com/office/powerpoint/2010/main" val="16969866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05A63-946B-F640-4376-7ECAB67B5CA5}"/>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C4F25823-9B83-90B9-F37E-16F9276AD371}"/>
              </a:ext>
            </a:extLst>
          </p:cNvPr>
          <p:cNvSpPr txBox="1">
            <a:spLocks noGrp="1"/>
          </p:cNvSpPr>
          <p:nvPr>
            <p:ph type="title"/>
          </p:nvPr>
        </p:nvSpPr>
        <p:spPr>
          <a:prstGeom prst="rect">
            <a:avLst/>
          </a:prstGeom>
        </p:spPr>
        <p:txBody>
          <a:bodyPr vert="horz" wrap="square" lIns="0" tIns="12700" rIns="0" bIns="0" rtlCol="0">
            <a:spAutoFit/>
          </a:bodyPr>
          <a:lstStyle/>
          <a:p>
            <a:pPr marL="12700" algn="ctr">
              <a:lnSpc>
                <a:spcPct val="100000"/>
              </a:lnSpc>
              <a:spcBef>
                <a:spcPts val="100"/>
              </a:spcBef>
            </a:pPr>
            <a:r>
              <a:rPr lang="es-ES" spc="165" dirty="0"/>
              <a:t>REGISTRO DE INGRESOS</a:t>
            </a:r>
            <a:endParaRPr spc="195" dirty="0"/>
          </a:p>
        </p:txBody>
      </p:sp>
      <p:sp>
        <p:nvSpPr>
          <p:cNvPr id="5" name="object 5">
            <a:extLst>
              <a:ext uri="{FF2B5EF4-FFF2-40B4-BE49-F238E27FC236}">
                <a16:creationId xmlns:a16="http://schemas.microsoft.com/office/drawing/2014/main" id="{A5D33CEB-2C6F-5F4E-E0FF-15DA77D5B8E8}"/>
              </a:ext>
            </a:extLst>
          </p:cNvPr>
          <p:cNvSpPr/>
          <p:nvPr/>
        </p:nvSpPr>
        <p:spPr>
          <a:xfrm>
            <a:off x="6242398" y="9133199"/>
            <a:ext cx="3060065" cy="0"/>
          </a:xfrm>
          <a:custGeom>
            <a:avLst/>
            <a:gdLst/>
            <a:ahLst/>
            <a:cxnLst/>
            <a:rect l="l" t="t" r="r" b="b"/>
            <a:pathLst>
              <a:path w="3060065">
                <a:moveTo>
                  <a:pt x="3060001" y="0"/>
                </a:moveTo>
                <a:lnTo>
                  <a:pt x="0" y="0"/>
                </a:lnTo>
              </a:path>
            </a:pathLst>
          </a:custGeom>
          <a:ln w="6350">
            <a:solidFill>
              <a:srgbClr val="123358"/>
            </a:solidFill>
          </a:ln>
        </p:spPr>
        <p:txBody>
          <a:bodyPr wrap="square" lIns="0" tIns="0" rIns="0" bIns="0" rtlCol="0"/>
          <a:lstStyle/>
          <a:p>
            <a:endParaRPr dirty="0"/>
          </a:p>
        </p:txBody>
      </p:sp>
      <p:sp>
        <p:nvSpPr>
          <p:cNvPr id="40" name="object 40">
            <a:extLst>
              <a:ext uri="{FF2B5EF4-FFF2-40B4-BE49-F238E27FC236}">
                <a16:creationId xmlns:a16="http://schemas.microsoft.com/office/drawing/2014/main" id="{D73D5DCB-A29E-AD11-BB9F-0ED04067A9F7}"/>
              </a:ext>
            </a:extLst>
          </p:cNvPr>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pic>
        <p:nvPicPr>
          <p:cNvPr id="4" name="Imagen 3">
            <a:extLst>
              <a:ext uri="{FF2B5EF4-FFF2-40B4-BE49-F238E27FC236}">
                <a16:creationId xmlns:a16="http://schemas.microsoft.com/office/drawing/2014/main" id="{8CEBC3D5-F1D1-BB8A-DBF6-049204BD4C5E}"/>
              </a:ext>
            </a:extLst>
          </p:cNvPr>
          <p:cNvPicPr>
            <a:picLocks noChangeAspect="1"/>
          </p:cNvPicPr>
          <p:nvPr/>
        </p:nvPicPr>
        <p:blipFill>
          <a:blip r:embed="rId2"/>
          <a:stretch>
            <a:fillRect/>
          </a:stretch>
        </p:blipFill>
        <p:spPr>
          <a:xfrm>
            <a:off x="1810624" y="1693037"/>
            <a:ext cx="11923551" cy="7984363"/>
          </a:xfrm>
          <a:prstGeom prst="rect">
            <a:avLst/>
          </a:prstGeom>
        </p:spPr>
      </p:pic>
    </p:spTree>
    <p:extLst>
      <p:ext uri="{BB962C8B-B14F-4D97-AF65-F5344CB8AC3E}">
        <p14:creationId xmlns:p14="http://schemas.microsoft.com/office/powerpoint/2010/main" val="38690515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91574-97B9-35A0-3EBF-DB3CFE3ED186}"/>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AD771F7A-6F90-CF9A-3416-72E38B32C95F}"/>
              </a:ext>
            </a:extLst>
          </p:cNvPr>
          <p:cNvSpPr txBox="1">
            <a:spLocks noGrp="1"/>
          </p:cNvSpPr>
          <p:nvPr>
            <p:ph type="title"/>
          </p:nvPr>
        </p:nvSpPr>
        <p:spPr>
          <a:prstGeom prst="rect">
            <a:avLst/>
          </a:prstGeom>
        </p:spPr>
        <p:txBody>
          <a:bodyPr vert="horz" wrap="square" lIns="0" tIns="12700" rIns="0" bIns="0" rtlCol="0">
            <a:spAutoFit/>
          </a:bodyPr>
          <a:lstStyle/>
          <a:p>
            <a:pPr marL="12700" algn="ctr">
              <a:lnSpc>
                <a:spcPct val="100000"/>
              </a:lnSpc>
              <a:spcBef>
                <a:spcPts val="100"/>
              </a:spcBef>
            </a:pPr>
            <a:r>
              <a:rPr lang="es-ES" spc="165" dirty="0"/>
              <a:t>REGISTRO DE INGRESOS</a:t>
            </a:r>
            <a:endParaRPr spc="195" dirty="0"/>
          </a:p>
        </p:txBody>
      </p:sp>
      <p:sp>
        <p:nvSpPr>
          <p:cNvPr id="5" name="object 5">
            <a:extLst>
              <a:ext uri="{FF2B5EF4-FFF2-40B4-BE49-F238E27FC236}">
                <a16:creationId xmlns:a16="http://schemas.microsoft.com/office/drawing/2014/main" id="{B1B29320-7AE9-0DC2-E768-50F003AECA0C}"/>
              </a:ext>
            </a:extLst>
          </p:cNvPr>
          <p:cNvSpPr/>
          <p:nvPr/>
        </p:nvSpPr>
        <p:spPr>
          <a:xfrm>
            <a:off x="6242398" y="9133199"/>
            <a:ext cx="3060065" cy="0"/>
          </a:xfrm>
          <a:custGeom>
            <a:avLst/>
            <a:gdLst/>
            <a:ahLst/>
            <a:cxnLst/>
            <a:rect l="l" t="t" r="r" b="b"/>
            <a:pathLst>
              <a:path w="3060065">
                <a:moveTo>
                  <a:pt x="3060001" y="0"/>
                </a:moveTo>
                <a:lnTo>
                  <a:pt x="0" y="0"/>
                </a:lnTo>
              </a:path>
            </a:pathLst>
          </a:custGeom>
          <a:ln w="6350">
            <a:solidFill>
              <a:srgbClr val="123358"/>
            </a:solidFill>
          </a:ln>
        </p:spPr>
        <p:txBody>
          <a:bodyPr wrap="square" lIns="0" tIns="0" rIns="0" bIns="0" rtlCol="0"/>
          <a:lstStyle/>
          <a:p>
            <a:endParaRPr dirty="0"/>
          </a:p>
        </p:txBody>
      </p:sp>
      <p:sp>
        <p:nvSpPr>
          <p:cNvPr id="40" name="object 40">
            <a:extLst>
              <a:ext uri="{FF2B5EF4-FFF2-40B4-BE49-F238E27FC236}">
                <a16:creationId xmlns:a16="http://schemas.microsoft.com/office/drawing/2014/main" id="{0E5F1ED4-6C2E-354B-5611-A070ABA09F56}"/>
              </a:ext>
            </a:extLst>
          </p:cNvPr>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pic>
        <p:nvPicPr>
          <p:cNvPr id="6" name="Imagen 5">
            <a:extLst>
              <a:ext uri="{FF2B5EF4-FFF2-40B4-BE49-F238E27FC236}">
                <a16:creationId xmlns:a16="http://schemas.microsoft.com/office/drawing/2014/main" id="{D12DFCC8-0E5B-07DA-75E8-B80FCB0FB4F8}"/>
              </a:ext>
            </a:extLst>
          </p:cNvPr>
          <p:cNvPicPr>
            <a:picLocks noChangeAspect="1"/>
          </p:cNvPicPr>
          <p:nvPr/>
        </p:nvPicPr>
        <p:blipFill>
          <a:blip r:embed="rId2"/>
          <a:stretch>
            <a:fillRect/>
          </a:stretch>
        </p:blipFill>
        <p:spPr>
          <a:xfrm>
            <a:off x="2223453" y="1828800"/>
            <a:ext cx="11097894" cy="7842512"/>
          </a:xfrm>
          <a:prstGeom prst="rect">
            <a:avLst/>
          </a:prstGeom>
        </p:spPr>
      </p:pic>
    </p:spTree>
    <p:extLst>
      <p:ext uri="{BB962C8B-B14F-4D97-AF65-F5344CB8AC3E}">
        <p14:creationId xmlns:p14="http://schemas.microsoft.com/office/powerpoint/2010/main" val="9416465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855BB-A60D-A171-833B-091C44905221}"/>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122B090-2C67-8B64-2ABD-8B36221AB361}"/>
              </a:ext>
            </a:extLst>
          </p:cNvPr>
          <p:cNvSpPr txBox="1">
            <a:spLocks noGrp="1"/>
          </p:cNvSpPr>
          <p:nvPr>
            <p:ph type="title"/>
          </p:nvPr>
        </p:nvSpPr>
        <p:spPr>
          <a:prstGeom prst="rect">
            <a:avLst/>
          </a:prstGeom>
        </p:spPr>
        <p:txBody>
          <a:bodyPr vert="horz" wrap="square" lIns="0" tIns="12700" rIns="0" bIns="0" rtlCol="0">
            <a:spAutoFit/>
          </a:bodyPr>
          <a:lstStyle/>
          <a:p>
            <a:pPr marL="12700" algn="ctr">
              <a:lnSpc>
                <a:spcPct val="100000"/>
              </a:lnSpc>
              <a:spcBef>
                <a:spcPts val="100"/>
              </a:spcBef>
            </a:pPr>
            <a:r>
              <a:rPr lang="es-ES" spc="165" dirty="0"/>
              <a:t>REGISTRO DE INGRESOS</a:t>
            </a:r>
            <a:endParaRPr spc="195" dirty="0"/>
          </a:p>
        </p:txBody>
      </p:sp>
      <p:sp>
        <p:nvSpPr>
          <p:cNvPr id="5" name="object 5">
            <a:extLst>
              <a:ext uri="{FF2B5EF4-FFF2-40B4-BE49-F238E27FC236}">
                <a16:creationId xmlns:a16="http://schemas.microsoft.com/office/drawing/2014/main" id="{E56C1AC3-9C4D-76C1-39CB-1B4CFE5CAF58}"/>
              </a:ext>
            </a:extLst>
          </p:cNvPr>
          <p:cNvSpPr/>
          <p:nvPr/>
        </p:nvSpPr>
        <p:spPr>
          <a:xfrm>
            <a:off x="6242398" y="9133199"/>
            <a:ext cx="3060065" cy="0"/>
          </a:xfrm>
          <a:custGeom>
            <a:avLst/>
            <a:gdLst/>
            <a:ahLst/>
            <a:cxnLst/>
            <a:rect l="l" t="t" r="r" b="b"/>
            <a:pathLst>
              <a:path w="3060065">
                <a:moveTo>
                  <a:pt x="3060001" y="0"/>
                </a:moveTo>
                <a:lnTo>
                  <a:pt x="0" y="0"/>
                </a:lnTo>
              </a:path>
            </a:pathLst>
          </a:custGeom>
          <a:ln w="6350">
            <a:solidFill>
              <a:srgbClr val="123358"/>
            </a:solidFill>
          </a:ln>
        </p:spPr>
        <p:txBody>
          <a:bodyPr wrap="square" lIns="0" tIns="0" rIns="0" bIns="0" rtlCol="0"/>
          <a:lstStyle/>
          <a:p>
            <a:endParaRPr dirty="0"/>
          </a:p>
        </p:txBody>
      </p:sp>
      <p:sp>
        <p:nvSpPr>
          <p:cNvPr id="40" name="object 40">
            <a:extLst>
              <a:ext uri="{FF2B5EF4-FFF2-40B4-BE49-F238E27FC236}">
                <a16:creationId xmlns:a16="http://schemas.microsoft.com/office/drawing/2014/main" id="{AD977321-9556-1C89-7DF3-B966AC1361A0}"/>
              </a:ext>
            </a:extLst>
          </p:cNvPr>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pic>
        <p:nvPicPr>
          <p:cNvPr id="4" name="Imagen 3">
            <a:extLst>
              <a:ext uri="{FF2B5EF4-FFF2-40B4-BE49-F238E27FC236}">
                <a16:creationId xmlns:a16="http://schemas.microsoft.com/office/drawing/2014/main" id="{22444D7F-031D-D5DB-404C-64F711EF6788}"/>
              </a:ext>
            </a:extLst>
          </p:cNvPr>
          <p:cNvPicPr>
            <a:picLocks noChangeAspect="1"/>
          </p:cNvPicPr>
          <p:nvPr/>
        </p:nvPicPr>
        <p:blipFill>
          <a:blip r:embed="rId2"/>
          <a:stretch>
            <a:fillRect/>
          </a:stretch>
        </p:blipFill>
        <p:spPr>
          <a:xfrm>
            <a:off x="2268700" y="1693037"/>
            <a:ext cx="11832731" cy="8043926"/>
          </a:xfrm>
          <a:prstGeom prst="rect">
            <a:avLst/>
          </a:prstGeom>
        </p:spPr>
      </p:pic>
    </p:spTree>
    <p:extLst>
      <p:ext uri="{BB962C8B-B14F-4D97-AF65-F5344CB8AC3E}">
        <p14:creationId xmlns:p14="http://schemas.microsoft.com/office/powerpoint/2010/main" val="3267318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BE2EF-8D4D-A899-0158-BDA233AF20BD}"/>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1C10DDE5-E889-7288-1406-6E8663454AFA}"/>
              </a:ext>
            </a:extLst>
          </p:cNvPr>
          <p:cNvSpPr txBox="1">
            <a:spLocks noGrp="1"/>
          </p:cNvSpPr>
          <p:nvPr>
            <p:ph type="title"/>
          </p:nvPr>
        </p:nvSpPr>
        <p:spPr>
          <a:prstGeom prst="rect">
            <a:avLst/>
          </a:prstGeom>
        </p:spPr>
        <p:txBody>
          <a:bodyPr vert="horz" wrap="square" lIns="0" tIns="12700" rIns="0" bIns="0" rtlCol="0">
            <a:spAutoFit/>
          </a:bodyPr>
          <a:lstStyle/>
          <a:p>
            <a:pPr marL="12700" algn="ctr">
              <a:lnSpc>
                <a:spcPct val="100000"/>
              </a:lnSpc>
              <a:spcBef>
                <a:spcPts val="100"/>
              </a:spcBef>
            </a:pPr>
            <a:r>
              <a:rPr lang="es-ES" spc="165" dirty="0"/>
              <a:t>REGISTRO DE INGRESOS</a:t>
            </a:r>
            <a:endParaRPr spc="195" dirty="0"/>
          </a:p>
        </p:txBody>
      </p:sp>
      <p:sp>
        <p:nvSpPr>
          <p:cNvPr id="5" name="object 5">
            <a:extLst>
              <a:ext uri="{FF2B5EF4-FFF2-40B4-BE49-F238E27FC236}">
                <a16:creationId xmlns:a16="http://schemas.microsoft.com/office/drawing/2014/main" id="{AEA5FD39-39C5-91AA-D903-CA1347BA5527}"/>
              </a:ext>
            </a:extLst>
          </p:cNvPr>
          <p:cNvSpPr/>
          <p:nvPr/>
        </p:nvSpPr>
        <p:spPr>
          <a:xfrm>
            <a:off x="6242398" y="9133199"/>
            <a:ext cx="3060065" cy="0"/>
          </a:xfrm>
          <a:custGeom>
            <a:avLst/>
            <a:gdLst/>
            <a:ahLst/>
            <a:cxnLst/>
            <a:rect l="l" t="t" r="r" b="b"/>
            <a:pathLst>
              <a:path w="3060065">
                <a:moveTo>
                  <a:pt x="3060001" y="0"/>
                </a:moveTo>
                <a:lnTo>
                  <a:pt x="0" y="0"/>
                </a:lnTo>
              </a:path>
            </a:pathLst>
          </a:custGeom>
          <a:ln w="6350">
            <a:solidFill>
              <a:srgbClr val="123358"/>
            </a:solidFill>
          </a:ln>
        </p:spPr>
        <p:txBody>
          <a:bodyPr wrap="square" lIns="0" tIns="0" rIns="0" bIns="0" rtlCol="0"/>
          <a:lstStyle/>
          <a:p>
            <a:endParaRPr dirty="0"/>
          </a:p>
        </p:txBody>
      </p:sp>
      <p:sp>
        <p:nvSpPr>
          <p:cNvPr id="40" name="object 40">
            <a:extLst>
              <a:ext uri="{FF2B5EF4-FFF2-40B4-BE49-F238E27FC236}">
                <a16:creationId xmlns:a16="http://schemas.microsoft.com/office/drawing/2014/main" id="{281F04F1-61D5-56A8-9747-999A51A9ADCE}"/>
              </a:ext>
            </a:extLst>
          </p:cNvPr>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sp>
        <p:nvSpPr>
          <p:cNvPr id="4" name="Marcador de contenido 2">
            <a:extLst>
              <a:ext uri="{FF2B5EF4-FFF2-40B4-BE49-F238E27FC236}">
                <a16:creationId xmlns:a16="http://schemas.microsoft.com/office/drawing/2014/main" id="{24596399-BEE9-0781-731C-61E77F5DE450}"/>
              </a:ext>
            </a:extLst>
          </p:cNvPr>
          <p:cNvSpPr txBox="1">
            <a:spLocks/>
          </p:cNvSpPr>
          <p:nvPr/>
        </p:nvSpPr>
        <p:spPr>
          <a:xfrm>
            <a:off x="838200" y="1693037"/>
            <a:ext cx="13868400" cy="6840774"/>
          </a:xfrm>
          <a:prstGeom prst="rect">
            <a:avLst/>
          </a:prstGeom>
        </p:spPr>
        <p:txBody>
          <a:bodyPr wrap="square" lIns="0" tIns="0" rIns="0" bIns="0">
            <a:norm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MX" sz="2800" b="1" dirty="0">
                <a:latin typeface="Raleway" panose="020B0503030101060003" pitchFamily="34" charset="0"/>
              </a:rPr>
              <a:t>RIESGOS FISCALES</a:t>
            </a:r>
          </a:p>
          <a:p>
            <a:pPr>
              <a:buFont typeface="Wingdings" panose="05000000000000000000" pitchFamily="2" charset="2"/>
              <a:buChar char="v"/>
            </a:pPr>
            <a:endParaRPr lang="es-MX" sz="2000" dirty="0">
              <a:latin typeface="Raleway" panose="020B0503030101060003" pitchFamily="34" charset="0"/>
            </a:endParaRPr>
          </a:p>
          <a:p>
            <a:pPr algn="l">
              <a:buFont typeface="Wingdings" panose="05000000000000000000" pitchFamily="2" charset="2"/>
              <a:buChar char="v"/>
            </a:pPr>
            <a:r>
              <a:rPr lang="es-MX" sz="2000" dirty="0">
                <a:latin typeface="Raleway" panose="020B0503030101060003" pitchFamily="34" charset="0"/>
              </a:rPr>
              <a:t> Si no se emite el complemento de pago, el artículo 84, fracción IV, inciso d) del Código Fiscal de la Federación establece </a:t>
            </a:r>
            <a:r>
              <a:rPr lang="es-MX" sz="2000" b="1" dirty="0">
                <a:latin typeface="Raleway" panose="020B0503030101060003" pitchFamily="34" charset="0"/>
              </a:rPr>
              <a:t>una multa que va de $400 a $600 </a:t>
            </a:r>
            <a:r>
              <a:rPr lang="es-MX" sz="2000" dirty="0">
                <a:latin typeface="Raleway" panose="020B0503030101060003" pitchFamily="34" charset="0"/>
              </a:rPr>
              <a:t>por cada CFDI que se emita sin los complementos respectivos.</a:t>
            </a:r>
          </a:p>
          <a:p>
            <a:pPr>
              <a:buFont typeface="Wingdings" panose="05000000000000000000" pitchFamily="2" charset="2"/>
              <a:buChar char="v"/>
            </a:pPr>
            <a:endParaRPr lang="es-MX" sz="2000" dirty="0">
              <a:latin typeface="Raleway" panose="020B0503030101060003" pitchFamily="34" charset="0"/>
            </a:endParaRPr>
          </a:p>
          <a:p>
            <a:pPr>
              <a:buFont typeface="Wingdings" panose="05000000000000000000" pitchFamily="2" charset="2"/>
              <a:buChar char="v"/>
            </a:pPr>
            <a:r>
              <a:rPr lang="es-MX" sz="2000" dirty="0">
                <a:latin typeface="Raleway" panose="020B0503030101060003" pitchFamily="34" charset="0"/>
              </a:rPr>
              <a:t> Derivado del registro extemporáneo de los ingresos, en el caso que exista traslado del IVA, (y consecuentemente de la emisión del CFDI de Complemento por Recepción de Pagos) se deberán cubrir los recargos y actualizaciones generados al momento de presentar las declaraciones complementarias de este impuesto o eventualmente, a requerimiento por parte del Servicio de Administración Tributaria (SAT). </a:t>
            </a:r>
          </a:p>
          <a:p>
            <a:pPr>
              <a:buFont typeface="Wingdings" panose="05000000000000000000" pitchFamily="2" charset="2"/>
              <a:buChar char="v"/>
            </a:pPr>
            <a:endParaRPr lang="es-MX" sz="2000" dirty="0">
              <a:latin typeface="Raleway" panose="020B0503030101060003" pitchFamily="34" charset="0"/>
            </a:endParaRPr>
          </a:p>
          <a:p>
            <a:r>
              <a:rPr lang="es-MX" sz="2000" b="1" dirty="0">
                <a:latin typeface="Raleway" panose="020B0503030101060003" pitchFamily="34" charset="0"/>
              </a:rPr>
              <a:t>En ambos casos, deberán ser cubiertos por el servidor público que haya sido omiso en el cumplimiento de emitir los complementos de pago o de solicitar el registro extemporáneo de los ingresos.</a:t>
            </a:r>
            <a:endParaRPr lang="es-MX" sz="2000" dirty="0">
              <a:latin typeface="Raleway" panose="020B0503030101060003" pitchFamily="34" charset="0"/>
            </a:endParaRPr>
          </a:p>
          <a:p>
            <a:pPr>
              <a:buFont typeface="Wingdings" panose="05000000000000000000" pitchFamily="2" charset="2"/>
              <a:buChar char="v"/>
            </a:pPr>
            <a:endParaRPr lang="es-MX" sz="2000" dirty="0">
              <a:latin typeface="Raleway" panose="020B0503030101060003" pitchFamily="34" charset="0"/>
            </a:endParaRPr>
          </a:p>
        </p:txBody>
      </p:sp>
    </p:spTree>
    <p:extLst>
      <p:ext uri="{BB962C8B-B14F-4D97-AF65-F5344CB8AC3E}">
        <p14:creationId xmlns:p14="http://schemas.microsoft.com/office/powerpoint/2010/main" val="28051810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A69D0-F2A4-91BF-24F4-8D675EDAB027}"/>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BA24E1CE-9703-A916-8D60-D95A18CEC116}"/>
              </a:ext>
            </a:extLst>
          </p:cNvPr>
          <p:cNvSpPr txBox="1">
            <a:spLocks noGrp="1"/>
          </p:cNvSpPr>
          <p:nvPr>
            <p:ph type="title"/>
          </p:nvPr>
        </p:nvSpPr>
        <p:spPr>
          <a:prstGeom prst="rect">
            <a:avLst/>
          </a:prstGeom>
        </p:spPr>
        <p:txBody>
          <a:bodyPr vert="horz" wrap="square" lIns="0" tIns="12700" rIns="0" bIns="0" rtlCol="0">
            <a:spAutoFit/>
          </a:bodyPr>
          <a:lstStyle/>
          <a:p>
            <a:pPr marL="12700" algn="ctr">
              <a:lnSpc>
                <a:spcPct val="100000"/>
              </a:lnSpc>
              <a:spcBef>
                <a:spcPts val="100"/>
              </a:spcBef>
            </a:pPr>
            <a:r>
              <a:rPr lang="es-ES" spc="165" dirty="0"/>
              <a:t>REGISTRO DE INGRESOS</a:t>
            </a:r>
            <a:endParaRPr spc="195" dirty="0"/>
          </a:p>
        </p:txBody>
      </p:sp>
      <p:sp>
        <p:nvSpPr>
          <p:cNvPr id="5" name="object 5">
            <a:extLst>
              <a:ext uri="{FF2B5EF4-FFF2-40B4-BE49-F238E27FC236}">
                <a16:creationId xmlns:a16="http://schemas.microsoft.com/office/drawing/2014/main" id="{0B0A6A1D-A32F-CBDF-318F-3F3F834502CE}"/>
              </a:ext>
            </a:extLst>
          </p:cNvPr>
          <p:cNvSpPr/>
          <p:nvPr/>
        </p:nvSpPr>
        <p:spPr>
          <a:xfrm>
            <a:off x="6242398" y="9133199"/>
            <a:ext cx="3060065" cy="0"/>
          </a:xfrm>
          <a:custGeom>
            <a:avLst/>
            <a:gdLst/>
            <a:ahLst/>
            <a:cxnLst/>
            <a:rect l="l" t="t" r="r" b="b"/>
            <a:pathLst>
              <a:path w="3060065">
                <a:moveTo>
                  <a:pt x="3060001" y="0"/>
                </a:moveTo>
                <a:lnTo>
                  <a:pt x="0" y="0"/>
                </a:lnTo>
              </a:path>
            </a:pathLst>
          </a:custGeom>
          <a:ln w="6350">
            <a:solidFill>
              <a:srgbClr val="123358"/>
            </a:solidFill>
          </a:ln>
        </p:spPr>
        <p:txBody>
          <a:bodyPr wrap="square" lIns="0" tIns="0" rIns="0" bIns="0" rtlCol="0"/>
          <a:lstStyle/>
          <a:p>
            <a:endParaRPr dirty="0"/>
          </a:p>
        </p:txBody>
      </p:sp>
      <p:sp>
        <p:nvSpPr>
          <p:cNvPr id="40" name="object 40">
            <a:extLst>
              <a:ext uri="{FF2B5EF4-FFF2-40B4-BE49-F238E27FC236}">
                <a16:creationId xmlns:a16="http://schemas.microsoft.com/office/drawing/2014/main" id="{11D18E8B-5519-6E69-922C-6F07DA39C534}"/>
              </a:ext>
            </a:extLst>
          </p:cNvPr>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sp>
        <p:nvSpPr>
          <p:cNvPr id="3" name="Marcador de contenido 2">
            <a:extLst>
              <a:ext uri="{FF2B5EF4-FFF2-40B4-BE49-F238E27FC236}">
                <a16:creationId xmlns:a16="http://schemas.microsoft.com/office/drawing/2014/main" id="{2EE90461-C711-9D74-5FE5-28D910103653}"/>
              </a:ext>
            </a:extLst>
          </p:cNvPr>
          <p:cNvSpPr txBox="1">
            <a:spLocks/>
          </p:cNvSpPr>
          <p:nvPr/>
        </p:nvSpPr>
        <p:spPr>
          <a:xfrm>
            <a:off x="838200" y="1693037"/>
            <a:ext cx="13868400" cy="6840774"/>
          </a:xfrm>
          <a:prstGeom prst="rect">
            <a:avLst/>
          </a:prstGeom>
        </p:spPr>
        <p:txBody>
          <a:bodyPr wrap="square" lIns="0" tIns="0" rIns="0" bIns="0">
            <a:norm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MX" sz="2800" b="1" dirty="0">
                <a:latin typeface="Raleway" panose="020B0503030101060003" pitchFamily="34" charset="0"/>
              </a:rPr>
              <a:t>CAMBIOS IMPORTANTES:</a:t>
            </a:r>
          </a:p>
          <a:p>
            <a:pPr>
              <a:buFont typeface="Wingdings" panose="05000000000000000000" pitchFamily="2" charset="2"/>
              <a:buChar char="v"/>
            </a:pPr>
            <a:endParaRPr lang="es-MX" sz="2000" dirty="0">
              <a:latin typeface="Raleway" panose="020B0503030101060003" pitchFamily="34" charset="0"/>
            </a:endParaRPr>
          </a:p>
          <a:p>
            <a:pPr algn="l">
              <a:buFont typeface="Wingdings" panose="05000000000000000000" pitchFamily="2" charset="2"/>
              <a:buChar char="v"/>
            </a:pPr>
            <a:r>
              <a:rPr lang="es-MX" sz="2000" dirty="0">
                <a:latin typeface="Raleway" panose="020B0503030101060003" pitchFamily="34" charset="0"/>
              </a:rPr>
              <a:t> Se dará de baja a todos los usuarios actuales del portal de facturación en IntraUG.</a:t>
            </a:r>
          </a:p>
          <a:p>
            <a:pPr algn="l">
              <a:buFont typeface="Wingdings" panose="05000000000000000000" pitchFamily="2" charset="2"/>
              <a:buChar char="v"/>
            </a:pPr>
            <a:endParaRPr lang="es-MX" sz="2000" dirty="0">
              <a:latin typeface="Raleway" panose="020B0503030101060003" pitchFamily="34" charset="0"/>
            </a:endParaRPr>
          </a:p>
          <a:p>
            <a:pPr algn="l">
              <a:buFont typeface="Wingdings" panose="05000000000000000000" pitchFamily="2" charset="2"/>
              <a:buChar char="v"/>
            </a:pPr>
            <a:r>
              <a:rPr lang="es-MX" sz="2000" dirty="0">
                <a:latin typeface="Raleway" panose="020B0503030101060003" pitchFamily="34" charset="0"/>
              </a:rPr>
              <a:t> Quienes requieran emitir CFDI PPD o CRP, deberán solicitar nuevamente el acceso al sistema, mediante un correo electrónico a </a:t>
            </a:r>
            <a:r>
              <a:rPr lang="es-MX" sz="2000" dirty="0">
                <a:latin typeface="Raleway" panose="020B0503030101060003" pitchFamily="34" charset="0"/>
                <a:hlinkClick r:id="rId2"/>
              </a:rPr>
              <a:t>r.ixta@ugto.mx</a:t>
            </a:r>
            <a:r>
              <a:rPr lang="es-MX" sz="2000" dirty="0">
                <a:latin typeface="Raleway" panose="020B0503030101060003" pitchFamily="34" charset="0"/>
              </a:rPr>
              <a:t> con copia para </a:t>
            </a:r>
            <a:r>
              <a:rPr lang="es-MX" sz="2000" dirty="0">
                <a:latin typeface="Raleway" panose="020B0503030101060003" pitchFamily="34" charset="0"/>
                <a:hlinkClick r:id="rId3"/>
              </a:rPr>
              <a:t>ceci.gonzalez@ugto</a:t>
            </a:r>
            <a:r>
              <a:rPr lang="es-MX" sz="2000" dirty="0">
                <a:latin typeface="Raleway" panose="020B0503030101060003" pitchFamily="34" charset="0"/>
              </a:rPr>
              <a:t>, indicando el motivo o razón por el cual deben emitir CFDI, principales receptores de CFDI, frecuencia, si los servicios que prestarán son afectos o no a las disposiciones establecidas en la Ley del Impuesto al Valor Agregado, así como proporcionar su NUE (número de empleado).</a:t>
            </a:r>
          </a:p>
          <a:p>
            <a:pPr algn="l">
              <a:buFont typeface="Wingdings" panose="05000000000000000000" pitchFamily="2" charset="2"/>
              <a:buChar char="v"/>
            </a:pPr>
            <a:endParaRPr lang="es-MX" sz="2000" dirty="0">
              <a:latin typeface="Raleway" panose="020B0503030101060003" pitchFamily="34" charset="0"/>
            </a:endParaRPr>
          </a:p>
          <a:p>
            <a:pPr algn="l">
              <a:buFont typeface="Wingdings" panose="05000000000000000000" pitchFamily="2" charset="2"/>
              <a:buChar char="v"/>
            </a:pPr>
            <a:r>
              <a:rPr lang="es-MX" sz="2000" dirty="0">
                <a:latin typeface="Raleway" panose="020B0503030101060003" pitchFamily="34" charset="0"/>
              </a:rPr>
              <a:t> A vuelta de correo, se les enviará archivo con nueva </a:t>
            </a:r>
            <a:r>
              <a:rPr lang="es-MX" sz="2000" b="1" dirty="0">
                <a:latin typeface="Raleway" panose="020B0503030101060003" pitchFamily="34" charset="0"/>
              </a:rPr>
              <a:t>Responsiva</a:t>
            </a:r>
            <a:r>
              <a:rPr lang="es-MX" sz="2000" dirty="0">
                <a:latin typeface="Raleway" panose="020B0503030101060003" pitchFamily="34" charset="0"/>
              </a:rPr>
              <a:t>, la cual será dirigida al C.P. Pedro Rocha Montalvo, Director de Recursos Financieros  en la que se aceptan los términos de uso del portal de facturación en IntraUG,  así como los compromisos y responsabilidad que implica, en términos de omisiones y/o extemporaneidad en la emisión de CFDI.</a:t>
            </a:r>
          </a:p>
          <a:p>
            <a:pPr algn="l">
              <a:buFont typeface="Wingdings" panose="05000000000000000000" pitchFamily="2" charset="2"/>
              <a:buChar char="v"/>
            </a:pPr>
            <a:endParaRPr lang="es-MX" sz="2000" dirty="0">
              <a:latin typeface="Raleway" panose="020B0503030101060003" pitchFamily="34" charset="0"/>
            </a:endParaRPr>
          </a:p>
          <a:p>
            <a:pPr algn="l">
              <a:buFont typeface="Wingdings" panose="05000000000000000000" pitchFamily="2" charset="2"/>
              <a:buChar char="v"/>
            </a:pPr>
            <a:r>
              <a:rPr lang="es-MX" sz="2000" dirty="0">
                <a:latin typeface="Raleway" panose="020B0503030101060003" pitchFamily="34" charset="0"/>
              </a:rPr>
              <a:t> Para el caso de los CFDI emitidos en el portal de facturación </a:t>
            </a:r>
            <a:r>
              <a:rPr lang="es-MX" sz="2000" b="1" dirty="0">
                <a:latin typeface="Raleway" panose="020B0503030101060003" pitchFamily="34" charset="0"/>
              </a:rPr>
              <a:t>IntraUG </a:t>
            </a:r>
            <a:r>
              <a:rPr lang="es-MX" sz="2000" dirty="0">
                <a:latin typeface="Raleway" panose="020B0503030101060003" pitchFamily="34" charset="0"/>
              </a:rPr>
              <a:t>(</a:t>
            </a:r>
            <a:r>
              <a:rPr lang="es-MX" sz="2000" dirty="0">
                <a:solidFill>
                  <a:srgbClr val="FF0000"/>
                </a:solidFill>
                <a:latin typeface="Raleway" panose="020B0503030101060003" pitchFamily="34" charset="0"/>
              </a:rPr>
              <a:t>Formato T ING-004 A</a:t>
            </a:r>
            <a:r>
              <a:rPr lang="es-MX" sz="2000" dirty="0">
                <a:solidFill>
                  <a:schemeClr val="tx1"/>
                </a:solidFill>
                <a:latin typeface="Raleway" panose="020B0503030101060003" pitchFamily="34" charset="0"/>
              </a:rPr>
              <a:t>), el coordinador administrativo </a:t>
            </a:r>
            <a:r>
              <a:rPr lang="es-MX" sz="2000" b="1" dirty="0">
                <a:solidFill>
                  <a:schemeClr val="tx1"/>
                </a:solidFill>
                <a:latin typeface="Raleway" panose="020B0503030101060003" pitchFamily="34" charset="0"/>
              </a:rPr>
              <a:t>DEBE </a:t>
            </a:r>
            <a:r>
              <a:rPr lang="es-MX" sz="2000" dirty="0">
                <a:solidFill>
                  <a:schemeClr val="tx1"/>
                </a:solidFill>
                <a:latin typeface="Raleway" panose="020B0503030101060003" pitchFamily="34" charset="0"/>
              </a:rPr>
              <a:t>solicitar el registro del ingreso, </a:t>
            </a:r>
            <a:r>
              <a:rPr lang="es-MX" sz="2000" b="1" u="sng" dirty="0">
                <a:solidFill>
                  <a:schemeClr val="tx1"/>
                </a:solidFill>
                <a:latin typeface="Raleway" panose="020B0503030101060003" pitchFamily="34" charset="0"/>
              </a:rPr>
              <a:t>el mismo día de la emisión del CFDI o a más tardar, al día siguiente hábil</a:t>
            </a:r>
            <a:r>
              <a:rPr lang="es-MX" sz="2000" b="1" dirty="0">
                <a:solidFill>
                  <a:schemeClr val="tx1"/>
                </a:solidFill>
                <a:latin typeface="Raleway" panose="020B0503030101060003" pitchFamily="34" charset="0"/>
              </a:rPr>
              <a:t>. </a:t>
            </a:r>
            <a:r>
              <a:rPr lang="es-MX" sz="2000" dirty="0">
                <a:solidFill>
                  <a:schemeClr val="tx1"/>
                </a:solidFill>
                <a:latin typeface="Raleway" panose="020B0503030101060003" pitchFamily="34" charset="0"/>
              </a:rPr>
              <a:t>De no hacerlo así, se procederá a la cancelación de su acceso al portal de facturación de IntraUG </a:t>
            </a:r>
            <a:r>
              <a:rPr lang="es-MX" sz="2000" b="1" u="sng" dirty="0">
                <a:solidFill>
                  <a:schemeClr val="tx1"/>
                </a:solidFill>
                <a:latin typeface="Raleway" panose="020B0503030101060003" pitchFamily="34" charset="0"/>
              </a:rPr>
              <a:t>y a la cancelación del CFDI previamente emitido</a:t>
            </a:r>
            <a:r>
              <a:rPr lang="es-MX" sz="2000" b="1" dirty="0">
                <a:solidFill>
                  <a:schemeClr val="tx1"/>
                </a:solidFill>
                <a:latin typeface="Raleway" panose="020B0503030101060003" pitchFamily="34" charset="0"/>
              </a:rPr>
              <a:t>.</a:t>
            </a:r>
            <a:endParaRPr lang="es-MX" sz="2000" dirty="0">
              <a:latin typeface="Raleway" panose="020B0503030101060003" pitchFamily="34" charset="0"/>
            </a:endParaRPr>
          </a:p>
          <a:p>
            <a:pPr>
              <a:buFont typeface="Wingdings" panose="05000000000000000000" pitchFamily="2" charset="2"/>
              <a:buChar char="v"/>
            </a:pPr>
            <a:endParaRPr lang="es-MX" sz="2000" dirty="0">
              <a:latin typeface="Raleway" panose="020B0503030101060003" pitchFamily="34" charset="0"/>
            </a:endParaRPr>
          </a:p>
        </p:txBody>
      </p:sp>
    </p:spTree>
    <p:extLst>
      <p:ext uri="{BB962C8B-B14F-4D97-AF65-F5344CB8AC3E}">
        <p14:creationId xmlns:p14="http://schemas.microsoft.com/office/powerpoint/2010/main" val="29268271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49F95-7E08-BCC0-7C9E-A86A3F904FB5}"/>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3448F516-94EA-DF49-508D-B3C657F163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544800" cy="10058400"/>
          </a:xfrm>
          <a:prstGeom prst="rect">
            <a:avLst/>
          </a:prstGeom>
        </p:spPr>
      </p:pic>
      <p:sp>
        <p:nvSpPr>
          <p:cNvPr id="8" name="object 2">
            <a:extLst>
              <a:ext uri="{FF2B5EF4-FFF2-40B4-BE49-F238E27FC236}">
                <a16:creationId xmlns:a16="http://schemas.microsoft.com/office/drawing/2014/main" id="{AEC20AE2-DEFA-2C7B-5F73-B80C5683972A}"/>
              </a:ext>
            </a:extLst>
          </p:cNvPr>
          <p:cNvSpPr txBox="1">
            <a:spLocks noGrp="1"/>
          </p:cNvSpPr>
          <p:nvPr>
            <p:ph type="title"/>
          </p:nvPr>
        </p:nvSpPr>
        <p:spPr>
          <a:xfrm>
            <a:off x="2190906" y="4803140"/>
            <a:ext cx="11097894" cy="1951816"/>
          </a:xfrm>
          <a:prstGeom prst="rect">
            <a:avLst/>
          </a:prstGeom>
        </p:spPr>
        <p:txBody>
          <a:bodyPr vert="horz" wrap="square" lIns="0" tIns="12700" rIns="0" bIns="0" rtlCol="0">
            <a:spAutoFit/>
          </a:bodyPr>
          <a:lstStyle/>
          <a:p>
            <a:pPr marL="12700" algn="ctr">
              <a:lnSpc>
                <a:spcPct val="100000"/>
              </a:lnSpc>
              <a:spcBef>
                <a:spcPts val="100"/>
              </a:spcBef>
            </a:pPr>
            <a:br>
              <a:rPr lang="es-ES" sz="3600" spc="165" dirty="0"/>
            </a:br>
            <a:r>
              <a:rPr lang="es-ES" sz="4500" spc="165" dirty="0"/>
              <a:t>DEPARTAMENTO DE </a:t>
            </a:r>
            <a:br>
              <a:rPr lang="es-ES" sz="4500" spc="165" dirty="0"/>
            </a:br>
            <a:r>
              <a:rPr lang="es-ES" sz="4500" spc="165" dirty="0"/>
              <a:t>CONSOLIDACIÓN CONTABLE</a:t>
            </a:r>
            <a:endParaRPr sz="4500" spc="195" dirty="0"/>
          </a:p>
        </p:txBody>
      </p:sp>
    </p:spTree>
    <p:extLst>
      <p:ext uri="{BB962C8B-B14F-4D97-AF65-F5344CB8AC3E}">
        <p14:creationId xmlns:p14="http://schemas.microsoft.com/office/powerpoint/2010/main" val="26218120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7E78125-05DF-9F01-0F5F-AFE9A7032C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544800" cy="10058400"/>
          </a:xfrm>
          <a:prstGeom prst="rect">
            <a:avLst/>
          </a:prstGeom>
        </p:spPr>
      </p:pic>
      <p:sp>
        <p:nvSpPr>
          <p:cNvPr id="8" name="object 2">
            <a:extLst>
              <a:ext uri="{FF2B5EF4-FFF2-40B4-BE49-F238E27FC236}">
                <a16:creationId xmlns:a16="http://schemas.microsoft.com/office/drawing/2014/main" id="{94062E9C-4D83-E426-FCE0-72BC4335B342}"/>
              </a:ext>
            </a:extLst>
          </p:cNvPr>
          <p:cNvSpPr txBox="1">
            <a:spLocks noGrp="1"/>
          </p:cNvSpPr>
          <p:nvPr>
            <p:ph type="title"/>
          </p:nvPr>
        </p:nvSpPr>
        <p:spPr>
          <a:xfrm>
            <a:off x="2190906" y="4803140"/>
            <a:ext cx="11097894" cy="566822"/>
          </a:xfrm>
          <a:prstGeom prst="rect">
            <a:avLst/>
          </a:prstGeom>
        </p:spPr>
        <p:txBody>
          <a:bodyPr vert="horz" wrap="square" lIns="0" tIns="12700" rIns="0" bIns="0" rtlCol="0">
            <a:spAutoFit/>
          </a:bodyPr>
          <a:lstStyle/>
          <a:p>
            <a:pPr marL="12700" algn="ctr">
              <a:lnSpc>
                <a:spcPct val="100000"/>
              </a:lnSpc>
              <a:spcBef>
                <a:spcPts val="100"/>
              </a:spcBef>
            </a:pPr>
            <a:r>
              <a:rPr lang="es-ES" sz="3600" spc="165" dirty="0"/>
              <a:t>¿Por qué hago lo que hago?</a:t>
            </a:r>
            <a:endParaRPr sz="3600" spc="195" dirty="0"/>
          </a:p>
        </p:txBody>
      </p:sp>
    </p:spTree>
    <p:extLst>
      <p:ext uri="{BB962C8B-B14F-4D97-AF65-F5344CB8AC3E}">
        <p14:creationId xmlns:p14="http://schemas.microsoft.com/office/powerpoint/2010/main" val="38895735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90906" y="1240918"/>
            <a:ext cx="11097894" cy="874598"/>
          </a:xfrm>
          <a:prstGeom prst="rect">
            <a:avLst/>
          </a:prstGeom>
        </p:spPr>
        <p:txBody>
          <a:bodyPr vert="horz" wrap="square" lIns="0" tIns="12700" rIns="0" bIns="0" rtlCol="0">
            <a:spAutoFit/>
          </a:bodyPr>
          <a:lstStyle/>
          <a:p>
            <a:pPr marL="12700" algn="ctr">
              <a:lnSpc>
                <a:spcPct val="100000"/>
              </a:lnSpc>
              <a:spcBef>
                <a:spcPts val="100"/>
              </a:spcBef>
            </a:pPr>
            <a:r>
              <a:rPr lang="es-MX" dirty="0">
                <a:solidFill>
                  <a:srgbClr val="202124"/>
                </a:solidFill>
                <a:effectLst/>
                <a:latin typeface="docs-Roboto"/>
                <a:ea typeface="Aptos" panose="020B0004020202020204" pitchFamily="34" charset="0"/>
                <a:cs typeface="Times New Roman" panose="02020603050405020304" pitchFamily="18" charset="0"/>
              </a:rPr>
              <a:t>¿Dónde nace la obligación de que el gasto de la Universidad de Guanajuato debe de estar soportado con comprobantes fiscales?</a:t>
            </a:r>
            <a:endParaRPr sz="4000" spc="195" dirty="0"/>
          </a:p>
        </p:txBody>
      </p:sp>
      <p:sp>
        <p:nvSpPr>
          <p:cNvPr id="5" name="object 5"/>
          <p:cNvSpPr/>
          <p:nvPr/>
        </p:nvSpPr>
        <p:spPr>
          <a:xfrm>
            <a:off x="6242398" y="9133199"/>
            <a:ext cx="3060065" cy="0"/>
          </a:xfrm>
          <a:custGeom>
            <a:avLst/>
            <a:gdLst/>
            <a:ahLst/>
            <a:cxnLst/>
            <a:rect l="l" t="t" r="r" b="b"/>
            <a:pathLst>
              <a:path w="3060065">
                <a:moveTo>
                  <a:pt x="3060001" y="0"/>
                </a:moveTo>
                <a:lnTo>
                  <a:pt x="0" y="0"/>
                </a:lnTo>
              </a:path>
            </a:pathLst>
          </a:custGeom>
          <a:ln w="6350">
            <a:solidFill>
              <a:srgbClr val="123358"/>
            </a:solidFill>
          </a:ln>
        </p:spPr>
        <p:txBody>
          <a:bodyPr wrap="square" lIns="0" tIns="0" rIns="0" bIns="0" rtlCol="0"/>
          <a:lstStyle/>
          <a:p>
            <a:endParaRPr/>
          </a:p>
        </p:txBody>
      </p:sp>
      <p:sp>
        <p:nvSpPr>
          <p:cNvPr id="40" name="object 40"/>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pic>
        <p:nvPicPr>
          <p:cNvPr id="3" name="Imagen 2" descr="Código QR&#10;&#10;Descripción generada automáticamente">
            <a:extLst>
              <a:ext uri="{FF2B5EF4-FFF2-40B4-BE49-F238E27FC236}">
                <a16:creationId xmlns:a16="http://schemas.microsoft.com/office/drawing/2014/main" id="{B13A00A1-750D-60CB-DB2D-B6053432F3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66335" y="2590800"/>
            <a:ext cx="5612130" cy="561213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40A88-E8EB-A000-5731-575462666E50}"/>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B7C05B9C-9D1D-84C8-FD61-B0760FC7DDC9}"/>
              </a:ext>
            </a:extLst>
          </p:cNvPr>
          <p:cNvSpPr txBox="1">
            <a:spLocks noGrp="1"/>
          </p:cNvSpPr>
          <p:nvPr>
            <p:ph type="title"/>
          </p:nvPr>
        </p:nvSpPr>
        <p:spPr>
          <a:xfrm>
            <a:off x="2190906" y="1240918"/>
            <a:ext cx="11097894" cy="874598"/>
          </a:xfrm>
          <a:prstGeom prst="rect">
            <a:avLst/>
          </a:prstGeom>
        </p:spPr>
        <p:txBody>
          <a:bodyPr vert="horz" wrap="square" lIns="0" tIns="12700" rIns="0" bIns="0" rtlCol="0">
            <a:spAutoFit/>
          </a:bodyPr>
          <a:lstStyle/>
          <a:p>
            <a:pPr marL="12700" algn="ctr">
              <a:lnSpc>
                <a:spcPct val="100000"/>
              </a:lnSpc>
              <a:spcBef>
                <a:spcPts val="100"/>
              </a:spcBef>
            </a:pPr>
            <a:r>
              <a:rPr lang="es-ES" spc="165" dirty="0"/>
              <a:t>DISPERSIÓN DE LOS INGRESOS GENERADOS AL PRESUPUESTO DE  EGRESO</a:t>
            </a:r>
            <a:endParaRPr spc="195" dirty="0"/>
          </a:p>
        </p:txBody>
      </p:sp>
      <p:sp>
        <p:nvSpPr>
          <p:cNvPr id="3" name="Marcador de texto 2">
            <a:extLst>
              <a:ext uri="{FF2B5EF4-FFF2-40B4-BE49-F238E27FC236}">
                <a16:creationId xmlns:a16="http://schemas.microsoft.com/office/drawing/2014/main" id="{6BCF237F-D117-41C3-B7E1-F2A4243E188B}"/>
              </a:ext>
            </a:extLst>
          </p:cNvPr>
          <p:cNvSpPr>
            <a:spLocks noGrp="1"/>
          </p:cNvSpPr>
          <p:nvPr>
            <p:ph type="body" idx="1"/>
          </p:nvPr>
        </p:nvSpPr>
        <p:spPr>
          <a:xfrm>
            <a:off x="1524000" y="3280430"/>
            <a:ext cx="6477000" cy="2769989"/>
          </a:xfrm>
        </p:spPr>
        <p:txBody>
          <a:bodyPr/>
          <a:lstStyle/>
          <a:p>
            <a:pPr marL="285750" indent="-285750" algn="just">
              <a:buFont typeface="Arial" panose="020B0604020202020204" pitchFamily="34" charset="0"/>
              <a:buChar char="•"/>
            </a:pPr>
            <a:r>
              <a:rPr lang="es-MX" sz="3600" dirty="0">
                <a:latin typeface="Raleway" pitchFamily="2" charset="0"/>
              </a:rPr>
              <a:t>Para posgrado, el pronóstico de ingresos se encuentra en los proyectos G0701 y P0701, por lo cual, tampoco son afectables por la unidad.</a:t>
            </a:r>
          </a:p>
        </p:txBody>
      </p:sp>
      <p:sp>
        <p:nvSpPr>
          <p:cNvPr id="40" name="object 40">
            <a:extLst>
              <a:ext uri="{FF2B5EF4-FFF2-40B4-BE49-F238E27FC236}">
                <a16:creationId xmlns:a16="http://schemas.microsoft.com/office/drawing/2014/main" id="{71C7A5EB-DFCE-718B-A79E-06C16D2BBDBB}"/>
              </a:ext>
            </a:extLst>
          </p:cNvPr>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sp>
        <p:nvSpPr>
          <p:cNvPr id="5" name="object 5">
            <a:extLst>
              <a:ext uri="{FF2B5EF4-FFF2-40B4-BE49-F238E27FC236}">
                <a16:creationId xmlns:a16="http://schemas.microsoft.com/office/drawing/2014/main" id="{5B99CD4D-A45E-0CBD-7924-BE810AAA7F83}"/>
              </a:ext>
            </a:extLst>
          </p:cNvPr>
          <p:cNvSpPr/>
          <p:nvPr/>
        </p:nvSpPr>
        <p:spPr>
          <a:xfrm>
            <a:off x="6242398" y="9133199"/>
            <a:ext cx="3060065" cy="0"/>
          </a:xfrm>
          <a:custGeom>
            <a:avLst/>
            <a:gdLst/>
            <a:ahLst/>
            <a:cxnLst/>
            <a:rect l="l" t="t" r="r" b="b"/>
            <a:pathLst>
              <a:path w="3060065">
                <a:moveTo>
                  <a:pt x="3060001" y="0"/>
                </a:moveTo>
                <a:lnTo>
                  <a:pt x="0" y="0"/>
                </a:lnTo>
              </a:path>
            </a:pathLst>
          </a:custGeom>
          <a:ln w="6350">
            <a:solidFill>
              <a:srgbClr val="123358"/>
            </a:solidFill>
          </a:ln>
        </p:spPr>
        <p:txBody>
          <a:bodyPr wrap="square" lIns="0" tIns="0" rIns="0" bIns="0" rtlCol="0"/>
          <a:lstStyle/>
          <a:p>
            <a:endParaRPr/>
          </a:p>
        </p:txBody>
      </p:sp>
      <p:pic>
        <p:nvPicPr>
          <p:cNvPr id="6" name="Imagen 5">
            <a:extLst>
              <a:ext uri="{FF2B5EF4-FFF2-40B4-BE49-F238E27FC236}">
                <a16:creationId xmlns:a16="http://schemas.microsoft.com/office/drawing/2014/main" id="{41482426-EB39-D37A-5C70-4B17401DEFBA}"/>
              </a:ext>
            </a:extLst>
          </p:cNvPr>
          <p:cNvPicPr>
            <a:picLocks noChangeAspect="1"/>
          </p:cNvPicPr>
          <p:nvPr/>
        </p:nvPicPr>
        <p:blipFill>
          <a:blip r:embed="rId2"/>
          <a:stretch>
            <a:fillRect/>
          </a:stretch>
        </p:blipFill>
        <p:spPr>
          <a:xfrm>
            <a:off x="8839200" y="3313087"/>
            <a:ext cx="5410200" cy="2795270"/>
          </a:xfrm>
          <a:prstGeom prst="rect">
            <a:avLst/>
          </a:prstGeom>
        </p:spPr>
      </p:pic>
      <p:sp>
        <p:nvSpPr>
          <p:cNvPr id="7" name="CuadroTexto 6">
            <a:extLst>
              <a:ext uri="{FF2B5EF4-FFF2-40B4-BE49-F238E27FC236}">
                <a16:creationId xmlns:a16="http://schemas.microsoft.com/office/drawing/2014/main" id="{043C4802-C7D2-E903-AF5C-9550825F7B6B}"/>
              </a:ext>
            </a:extLst>
          </p:cNvPr>
          <p:cNvSpPr txBox="1"/>
          <p:nvPr/>
        </p:nvSpPr>
        <p:spPr>
          <a:xfrm>
            <a:off x="4419600" y="2314191"/>
            <a:ext cx="6186535" cy="400110"/>
          </a:xfrm>
          <a:prstGeom prst="rect">
            <a:avLst/>
          </a:prstGeom>
          <a:noFill/>
        </p:spPr>
        <p:txBody>
          <a:bodyPr wrap="square" rtlCol="0">
            <a:spAutoFit/>
          </a:bodyPr>
          <a:lstStyle/>
          <a:p>
            <a:pPr algn="ctr"/>
            <a:r>
              <a:rPr lang="es-ES" sz="2000" b="1" dirty="0">
                <a:latin typeface="Raleway" pitchFamily="2" charset="0"/>
              </a:rPr>
              <a:t>Consulta del presupuesto de egresos</a:t>
            </a:r>
            <a:endParaRPr lang="es-MX" sz="2000" b="1" dirty="0">
              <a:latin typeface="Raleway" pitchFamily="2" charset="0"/>
            </a:endParaRPr>
          </a:p>
        </p:txBody>
      </p:sp>
    </p:spTree>
    <p:extLst>
      <p:ext uri="{BB962C8B-B14F-4D97-AF65-F5344CB8AC3E}">
        <p14:creationId xmlns:p14="http://schemas.microsoft.com/office/powerpoint/2010/main" val="506295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225B5-1751-9E5C-9ACE-6359CF537B6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2ABDF60-2F2E-4890-F5D5-238AA3AE2AA6}"/>
              </a:ext>
            </a:extLst>
          </p:cNvPr>
          <p:cNvSpPr txBox="1">
            <a:spLocks noGrp="1"/>
          </p:cNvSpPr>
          <p:nvPr>
            <p:ph type="title"/>
          </p:nvPr>
        </p:nvSpPr>
        <p:spPr>
          <a:xfrm>
            <a:off x="2190906" y="1240918"/>
            <a:ext cx="11097894" cy="874598"/>
          </a:xfrm>
          <a:prstGeom prst="rect">
            <a:avLst/>
          </a:prstGeom>
        </p:spPr>
        <p:txBody>
          <a:bodyPr vert="horz" wrap="square" lIns="0" tIns="12700" rIns="0" bIns="0" rtlCol="0">
            <a:spAutoFit/>
          </a:bodyPr>
          <a:lstStyle/>
          <a:p>
            <a:pPr marL="12700" algn="ctr">
              <a:lnSpc>
                <a:spcPct val="100000"/>
              </a:lnSpc>
              <a:spcBef>
                <a:spcPts val="100"/>
              </a:spcBef>
            </a:pPr>
            <a:r>
              <a:rPr lang="es-MX" dirty="0">
                <a:effectLst/>
                <a:latin typeface="Aptos" panose="020B0004020202020204" pitchFamily="34" charset="0"/>
                <a:ea typeface="Aptos" panose="020B0004020202020204" pitchFamily="34" charset="0"/>
                <a:cs typeface="Times New Roman" panose="02020603050405020304" pitchFamily="18" charset="0"/>
              </a:rPr>
              <a:t>¿Por qué debo de cancelar los tramites con el sello de operado del programa U006 y/o Participaciones?</a:t>
            </a:r>
            <a:endParaRPr spc="195" dirty="0"/>
          </a:p>
        </p:txBody>
      </p:sp>
      <p:sp>
        <p:nvSpPr>
          <p:cNvPr id="5" name="object 5">
            <a:extLst>
              <a:ext uri="{FF2B5EF4-FFF2-40B4-BE49-F238E27FC236}">
                <a16:creationId xmlns:a16="http://schemas.microsoft.com/office/drawing/2014/main" id="{A22153CE-3406-E20A-3AFA-0246CE949931}"/>
              </a:ext>
            </a:extLst>
          </p:cNvPr>
          <p:cNvSpPr/>
          <p:nvPr/>
        </p:nvSpPr>
        <p:spPr>
          <a:xfrm>
            <a:off x="6242398" y="9133199"/>
            <a:ext cx="3060065" cy="0"/>
          </a:xfrm>
          <a:custGeom>
            <a:avLst/>
            <a:gdLst/>
            <a:ahLst/>
            <a:cxnLst/>
            <a:rect l="l" t="t" r="r" b="b"/>
            <a:pathLst>
              <a:path w="3060065">
                <a:moveTo>
                  <a:pt x="3060001" y="0"/>
                </a:moveTo>
                <a:lnTo>
                  <a:pt x="0" y="0"/>
                </a:lnTo>
              </a:path>
            </a:pathLst>
          </a:custGeom>
          <a:ln w="6350">
            <a:solidFill>
              <a:srgbClr val="123358"/>
            </a:solidFill>
          </a:ln>
        </p:spPr>
        <p:txBody>
          <a:bodyPr wrap="square" lIns="0" tIns="0" rIns="0" bIns="0" rtlCol="0"/>
          <a:lstStyle/>
          <a:p>
            <a:endParaRPr/>
          </a:p>
        </p:txBody>
      </p:sp>
      <p:sp>
        <p:nvSpPr>
          <p:cNvPr id="40" name="object 40">
            <a:extLst>
              <a:ext uri="{FF2B5EF4-FFF2-40B4-BE49-F238E27FC236}">
                <a16:creationId xmlns:a16="http://schemas.microsoft.com/office/drawing/2014/main" id="{110472BD-8629-8B49-C462-869E71CBFBEE}"/>
              </a:ext>
            </a:extLst>
          </p:cNvPr>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pic>
        <p:nvPicPr>
          <p:cNvPr id="4" name="Imagen 3" descr="Código QR&#10;&#10;Descripción generada automáticamente">
            <a:extLst>
              <a:ext uri="{FF2B5EF4-FFF2-40B4-BE49-F238E27FC236}">
                <a16:creationId xmlns:a16="http://schemas.microsoft.com/office/drawing/2014/main" id="{4ABDB389-3435-B6D2-BAF6-E7F1A0F5D3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66335" y="2388870"/>
            <a:ext cx="5612130" cy="5612130"/>
          </a:xfrm>
          <a:prstGeom prst="rect">
            <a:avLst/>
          </a:prstGeom>
          <a:noFill/>
          <a:ln>
            <a:noFill/>
          </a:ln>
        </p:spPr>
      </p:pic>
    </p:spTree>
    <p:extLst>
      <p:ext uri="{BB962C8B-B14F-4D97-AF65-F5344CB8AC3E}">
        <p14:creationId xmlns:p14="http://schemas.microsoft.com/office/powerpoint/2010/main" val="14969312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66659-B832-A8F1-6EF6-793DF8600707}"/>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B643C293-8EDF-98D1-CCA1-4BF1115F8CD2}"/>
              </a:ext>
            </a:extLst>
          </p:cNvPr>
          <p:cNvSpPr txBox="1">
            <a:spLocks noGrp="1"/>
          </p:cNvSpPr>
          <p:nvPr>
            <p:ph type="title"/>
          </p:nvPr>
        </p:nvSpPr>
        <p:spPr>
          <a:xfrm>
            <a:off x="2190906" y="1240918"/>
            <a:ext cx="11097894" cy="1305486"/>
          </a:xfrm>
          <a:prstGeom prst="rect">
            <a:avLst/>
          </a:prstGeom>
        </p:spPr>
        <p:txBody>
          <a:bodyPr vert="horz" wrap="square" lIns="0" tIns="12700" rIns="0" bIns="0" rtlCol="0">
            <a:spAutoFit/>
          </a:bodyPr>
          <a:lstStyle/>
          <a:p>
            <a:pPr marL="12700" algn="ctr">
              <a:lnSpc>
                <a:spcPct val="100000"/>
              </a:lnSpc>
              <a:spcBef>
                <a:spcPts val="100"/>
              </a:spcBef>
            </a:pPr>
            <a:r>
              <a:rPr lang="es-MX" dirty="0">
                <a:effectLst/>
                <a:latin typeface="Aptos" panose="020B0004020202020204" pitchFamily="34" charset="0"/>
                <a:ea typeface="Aptos" panose="020B0004020202020204" pitchFamily="34" charset="0"/>
                <a:cs typeface="Times New Roman" panose="02020603050405020304" pitchFamily="18" charset="0"/>
              </a:rPr>
              <a:t>¿Por qué en una solicitud de pago, además del CFDI, debo de integrar documentación que justifique y compruebe el gasto registrado?</a:t>
            </a:r>
            <a:endParaRPr spc="195" dirty="0"/>
          </a:p>
        </p:txBody>
      </p:sp>
      <p:sp>
        <p:nvSpPr>
          <p:cNvPr id="5" name="object 5">
            <a:extLst>
              <a:ext uri="{FF2B5EF4-FFF2-40B4-BE49-F238E27FC236}">
                <a16:creationId xmlns:a16="http://schemas.microsoft.com/office/drawing/2014/main" id="{52946A2E-9006-84DC-6828-7782F41886BF}"/>
              </a:ext>
            </a:extLst>
          </p:cNvPr>
          <p:cNvSpPr/>
          <p:nvPr/>
        </p:nvSpPr>
        <p:spPr>
          <a:xfrm>
            <a:off x="6242398" y="9133199"/>
            <a:ext cx="3060065" cy="0"/>
          </a:xfrm>
          <a:custGeom>
            <a:avLst/>
            <a:gdLst/>
            <a:ahLst/>
            <a:cxnLst/>
            <a:rect l="l" t="t" r="r" b="b"/>
            <a:pathLst>
              <a:path w="3060065">
                <a:moveTo>
                  <a:pt x="3060001" y="0"/>
                </a:moveTo>
                <a:lnTo>
                  <a:pt x="0" y="0"/>
                </a:lnTo>
              </a:path>
            </a:pathLst>
          </a:custGeom>
          <a:ln w="6350">
            <a:solidFill>
              <a:srgbClr val="123358"/>
            </a:solidFill>
          </a:ln>
        </p:spPr>
        <p:txBody>
          <a:bodyPr wrap="square" lIns="0" tIns="0" rIns="0" bIns="0" rtlCol="0"/>
          <a:lstStyle/>
          <a:p>
            <a:endParaRPr/>
          </a:p>
        </p:txBody>
      </p:sp>
      <p:sp>
        <p:nvSpPr>
          <p:cNvPr id="40" name="object 40">
            <a:extLst>
              <a:ext uri="{FF2B5EF4-FFF2-40B4-BE49-F238E27FC236}">
                <a16:creationId xmlns:a16="http://schemas.microsoft.com/office/drawing/2014/main" id="{B33BE7CC-DF69-DA39-86D2-8BF21C95126A}"/>
              </a:ext>
            </a:extLst>
          </p:cNvPr>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pic>
        <p:nvPicPr>
          <p:cNvPr id="3" name="Imagen 2" descr="Código QR&#10;&#10;Descripción generada automáticamente">
            <a:extLst>
              <a:ext uri="{FF2B5EF4-FFF2-40B4-BE49-F238E27FC236}">
                <a16:creationId xmlns:a16="http://schemas.microsoft.com/office/drawing/2014/main" id="{6557B4F1-218A-4178-6567-BFCE680A72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66335" y="2223135"/>
            <a:ext cx="5612130" cy="5612130"/>
          </a:xfrm>
          <a:prstGeom prst="rect">
            <a:avLst/>
          </a:prstGeom>
          <a:noFill/>
          <a:ln>
            <a:noFill/>
          </a:ln>
        </p:spPr>
      </p:pic>
    </p:spTree>
    <p:extLst>
      <p:ext uri="{BB962C8B-B14F-4D97-AF65-F5344CB8AC3E}">
        <p14:creationId xmlns:p14="http://schemas.microsoft.com/office/powerpoint/2010/main" val="24860410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C4353-AD6A-FDBC-CF37-3F0037729503}"/>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63EC784D-D7EF-1253-A023-E3C0254737FD}"/>
              </a:ext>
            </a:extLst>
          </p:cNvPr>
          <p:cNvSpPr txBox="1">
            <a:spLocks noGrp="1"/>
          </p:cNvSpPr>
          <p:nvPr>
            <p:ph type="title"/>
          </p:nvPr>
        </p:nvSpPr>
        <p:spPr>
          <a:xfrm>
            <a:off x="2190906" y="1240918"/>
            <a:ext cx="11097894" cy="443711"/>
          </a:xfrm>
          <a:prstGeom prst="rect">
            <a:avLst/>
          </a:prstGeom>
        </p:spPr>
        <p:txBody>
          <a:bodyPr vert="horz" wrap="square" lIns="0" tIns="12700" rIns="0" bIns="0" rtlCol="0">
            <a:spAutoFit/>
          </a:bodyPr>
          <a:lstStyle/>
          <a:p>
            <a:pPr marL="12700" algn="ctr">
              <a:lnSpc>
                <a:spcPct val="100000"/>
              </a:lnSpc>
              <a:spcBef>
                <a:spcPts val="100"/>
              </a:spcBef>
            </a:pPr>
            <a:r>
              <a:rPr lang="es-MX" dirty="0">
                <a:effectLst/>
                <a:latin typeface="Aptos" panose="020B0004020202020204" pitchFamily="34" charset="0"/>
                <a:ea typeface="Aptos" panose="020B0004020202020204" pitchFamily="34" charset="0"/>
                <a:cs typeface="Times New Roman" panose="02020603050405020304" pitchFamily="18" charset="0"/>
              </a:rPr>
              <a:t>¿Es necesario tener el CFDI para registrar el gasto?</a:t>
            </a:r>
            <a:endParaRPr spc="195" dirty="0"/>
          </a:p>
        </p:txBody>
      </p:sp>
      <p:sp>
        <p:nvSpPr>
          <p:cNvPr id="5" name="object 5">
            <a:extLst>
              <a:ext uri="{FF2B5EF4-FFF2-40B4-BE49-F238E27FC236}">
                <a16:creationId xmlns:a16="http://schemas.microsoft.com/office/drawing/2014/main" id="{5F36BF77-96D2-8B1A-6B08-F28B19BEA493}"/>
              </a:ext>
            </a:extLst>
          </p:cNvPr>
          <p:cNvSpPr/>
          <p:nvPr/>
        </p:nvSpPr>
        <p:spPr>
          <a:xfrm>
            <a:off x="6242398" y="9133199"/>
            <a:ext cx="3060065" cy="0"/>
          </a:xfrm>
          <a:custGeom>
            <a:avLst/>
            <a:gdLst/>
            <a:ahLst/>
            <a:cxnLst/>
            <a:rect l="l" t="t" r="r" b="b"/>
            <a:pathLst>
              <a:path w="3060065">
                <a:moveTo>
                  <a:pt x="3060001" y="0"/>
                </a:moveTo>
                <a:lnTo>
                  <a:pt x="0" y="0"/>
                </a:lnTo>
              </a:path>
            </a:pathLst>
          </a:custGeom>
          <a:ln w="6350">
            <a:solidFill>
              <a:srgbClr val="123358"/>
            </a:solidFill>
          </a:ln>
        </p:spPr>
        <p:txBody>
          <a:bodyPr wrap="square" lIns="0" tIns="0" rIns="0" bIns="0" rtlCol="0"/>
          <a:lstStyle/>
          <a:p>
            <a:endParaRPr/>
          </a:p>
        </p:txBody>
      </p:sp>
      <p:sp>
        <p:nvSpPr>
          <p:cNvPr id="40" name="object 40">
            <a:extLst>
              <a:ext uri="{FF2B5EF4-FFF2-40B4-BE49-F238E27FC236}">
                <a16:creationId xmlns:a16="http://schemas.microsoft.com/office/drawing/2014/main" id="{979022EA-9485-1298-8807-368B9605BCCB}"/>
              </a:ext>
            </a:extLst>
          </p:cNvPr>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pic>
        <p:nvPicPr>
          <p:cNvPr id="6" name="Imagen 5" descr="Código QR&#10;&#10;Descripción generada automáticamente">
            <a:extLst>
              <a:ext uri="{FF2B5EF4-FFF2-40B4-BE49-F238E27FC236}">
                <a16:creationId xmlns:a16="http://schemas.microsoft.com/office/drawing/2014/main" id="{9F67FF0A-671E-9FBF-54FC-967E96AB4A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66335" y="2223135"/>
            <a:ext cx="5612130" cy="5612130"/>
          </a:xfrm>
          <a:prstGeom prst="rect">
            <a:avLst/>
          </a:prstGeom>
          <a:noFill/>
          <a:ln>
            <a:noFill/>
          </a:ln>
        </p:spPr>
      </p:pic>
    </p:spTree>
    <p:extLst>
      <p:ext uri="{BB962C8B-B14F-4D97-AF65-F5344CB8AC3E}">
        <p14:creationId xmlns:p14="http://schemas.microsoft.com/office/powerpoint/2010/main" val="34935675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DF4A9-DD1A-C4DB-8FEA-6FEAFF829743}"/>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557B2413-39D7-ABC4-CC08-D1F9688C52C4}"/>
              </a:ext>
            </a:extLst>
          </p:cNvPr>
          <p:cNvSpPr txBox="1">
            <a:spLocks noGrp="1"/>
          </p:cNvSpPr>
          <p:nvPr>
            <p:ph type="title"/>
          </p:nvPr>
        </p:nvSpPr>
        <p:spPr>
          <a:xfrm>
            <a:off x="2190906" y="1240918"/>
            <a:ext cx="11097894" cy="874598"/>
          </a:xfrm>
          <a:prstGeom prst="rect">
            <a:avLst/>
          </a:prstGeom>
        </p:spPr>
        <p:txBody>
          <a:bodyPr vert="horz" wrap="square" lIns="0" tIns="12700" rIns="0" bIns="0" rtlCol="0">
            <a:spAutoFit/>
          </a:bodyPr>
          <a:lstStyle/>
          <a:p>
            <a:pPr marL="12700" algn="ctr">
              <a:lnSpc>
                <a:spcPct val="100000"/>
              </a:lnSpc>
              <a:spcBef>
                <a:spcPts val="100"/>
              </a:spcBef>
            </a:pPr>
            <a:r>
              <a:rPr lang="es-MX" dirty="0">
                <a:effectLst/>
                <a:latin typeface="Aptos" panose="020B0004020202020204" pitchFamily="34" charset="0"/>
                <a:ea typeface="Aptos" panose="020B0004020202020204" pitchFamily="34" charset="0"/>
                <a:cs typeface="Times New Roman" panose="02020603050405020304" pitchFamily="18" charset="0"/>
              </a:rPr>
              <a:t>Un CFDI de RESICO, persona moral, ¿la Universidad debe de realizar retenciones de ISR y Cedular?</a:t>
            </a:r>
            <a:endParaRPr spc="195" dirty="0"/>
          </a:p>
        </p:txBody>
      </p:sp>
      <p:sp>
        <p:nvSpPr>
          <p:cNvPr id="5" name="object 5">
            <a:extLst>
              <a:ext uri="{FF2B5EF4-FFF2-40B4-BE49-F238E27FC236}">
                <a16:creationId xmlns:a16="http://schemas.microsoft.com/office/drawing/2014/main" id="{B776F143-F1D8-451B-EE5D-83EB55CC1290}"/>
              </a:ext>
            </a:extLst>
          </p:cNvPr>
          <p:cNvSpPr/>
          <p:nvPr/>
        </p:nvSpPr>
        <p:spPr>
          <a:xfrm>
            <a:off x="6242398" y="9133199"/>
            <a:ext cx="3060065" cy="0"/>
          </a:xfrm>
          <a:custGeom>
            <a:avLst/>
            <a:gdLst/>
            <a:ahLst/>
            <a:cxnLst/>
            <a:rect l="l" t="t" r="r" b="b"/>
            <a:pathLst>
              <a:path w="3060065">
                <a:moveTo>
                  <a:pt x="3060001" y="0"/>
                </a:moveTo>
                <a:lnTo>
                  <a:pt x="0" y="0"/>
                </a:lnTo>
              </a:path>
            </a:pathLst>
          </a:custGeom>
          <a:ln w="6350">
            <a:solidFill>
              <a:srgbClr val="123358"/>
            </a:solidFill>
          </a:ln>
        </p:spPr>
        <p:txBody>
          <a:bodyPr wrap="square" lIns="0" tIns="0" rIns="0" bIns="0" rtlCol="0"/>
          <a:lstStyle/>
          <a:p>
            <a:endParaRPr/>
          </a:p>
        </p:txBody>
      </p:sp>
      <p:sp>
        <p:nvSpPr>
          <p:cNvPr id="40" name="object 40">
            <a:extLst>
              <a:ext uri="{FF2B5EF4-FFF2-40B4-BE49-F238E27FC236}">
                <a16:creationId xmlns:a16="http://schemas.microsoft.com/office/drawing/2014/main" id="{41345AA4-E5EB-8EBE-5A22-3C20CAA3EA50}"/>
              </a:ext>
            </a:extLst>
          </p:cNvPr>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pic>
        <p:nvPicPr>
          <p:cNvPr id="3" name="Imagen 2" descr="Código QR&#10;&#10;Descripción generada automáticamente">
            <a:extLst>
              <a:ext uri="{FF2B5EF4-FFF2-40B4-BE49-F238E27FC236}">
                <a16:creationId xmlns:a16="http://schemas.microsoft.com/office/drawing/2014/main" id="{0246429B-4D75-CC7D-2BB8-883D8D558D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66335" y="2223135"/>
            <a:ext cx="5612130" cy="5612130"/>
          </a:xfrm>
          <a:prstGeom prst="rect">
            <a:avLst/>
          </a:prstGeom>
          <a:noFill/>
          <a:ln>
            <a:noFill/>
          </a:ln>
        </p:spPr>
      </p:pic>
    </p:spTree>
    <p:extLst>
      <p:ext uri="{BB962C8B-B14F-4D97-AF65-F5344CB8AC3E}">
        <p14:creationId xmlns:p14="http://schemas.microsoft.com/office/powerpoint/2010/main" val="37804481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78B64-9853-A877-E184-EAFB92FA903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F47A9174-95DE-BDD9-502A-BB754DF33917}"/>
              </a:ext>
            </a:extLst>
          </p:cNvPr>
          <p:cNvSpPr txBox="1">
            <a:spLocks noGrp="1"/>
          </p:cNvSpPr>
          <p:nvPr>
            <p:ph type="title"/>
          </p:nvPr>
        </p:nvSpPr>
        <p:spPr>
          <a:xfrm>
            <a:off x="2190906" y="1240918"/>
            <a:ext cx="11097894" cy="874598"/>
          </a:xfrm>
          <a:prstGeom prst="rect">
            <a:avLst/>
          </a:prstGeom>
        </p:spPr>
        <p:txBody>
          <a:bodyPr vert="horz" wrap="square" lIns="0" tIns="12700" rIns="0" bIns="0" rtlCol="0">
            <a:spAutoFit/>
          </a:bodyPr>
          <a:lstStyle/>
          <a:p>
            <a:pPr marL="12700" algn="ctr">
              <a:lnSpc>
                <a:spcPct val="100000"/>
              </a:lnSpc>
              <a:spcBef>
                <a:spcPts val="100"/>
              </a:spcBef>
            </a:pPr>
            <a:r>
              <a:rPr lang="es-MX" dirty="0">
                <a:effectLst/>
                <a:latin typeface="Aptos" panose="020B0004020202020204" pitchFamily="34" charset="0"/>
                <a:ea typeface="Aptos" panose="020B0004020202020204" pitchFamily="34" charset="0"/>
                <a:cs typeface="Times New Roman" panose="02020603050405020304" pitchFamily="18" charset="0"/>
              </a:rPr>
              <a:t>¿Cuándo se debe de registrar un CFDI emitido por RESICO, persona física, PUE?</a:t>
            </a:r>
            <a:endParaRPr spc="195" dirty="0"/>
          </a:p>
        </p:txBody>
      </p:sp>
      <p:sp>
        <p:nvSpPr>
          <p:cNvPr id="5" name="object 5">
            <a:extLst>
              <a:ext uri="{FF2B5EF4-FFF2-40B4-BE49-F238E27FC236}">
                <a16:creationId xmlns:a16="http://schemas.microsoft.com/office/drawing/2014/main" id="{648CE35B-1411-CF32-7C12-201CB8AA7396}"/>
              </a:ext>
            </a:extLst>
          </p:cNvPr>
          <p:cNvSpPr/>
          <p:nvPr/>
        </p:nvSpPr>
        <p:spPr>
          <a:xfrm>
            <a:off x="6242398" y="9133199"/>
            <a:ext cx="3060065" cy="0"/>
          </a:xfrm>
          <a:custGeom>
            <a:avLst/>
            <a:gdLst/>
            <a:ahLst/>
            <a:cxnLst/>
            <a:rect l="l" t="t" r="r" b="b"/>
            <a:pathLst>
              <a:path w="3060065">
                <a:moveTo>
                  <a:pt x="3060001" y="0"/>
                </a:moveTo>
                <a:lnTo>
                  <a:pt x="0" y="0"/>
                </a:lnTo>
              </a:path>
            </a:pathLst>
          </a:custGeom>
          <a:ln w="6350">
            <a:solidFill>
              <a:srgbClr val="123358"/>
            </a:solidFill>
          </a:ln>
        </p:spPr>
        <p:txBody>
          <a:bodyPr wrap="square" lIns="0" tIns="0" rIns="0" bIns="0" rtlCol="0"/>
          <a:lstStyle/>
          <a:p>
            <a:endParaRPr/>
          </a:p>
        </p:txBody>
      </p:sp>
      <p:sp>
        <p:nvSpPr>
          <p:cNvPr id="40" name="object 40">
            <a:extLst>
              <a:ext uri="{FF2B5EF4-FFF2-40B4-BE49-F238E27FC236}">
                <a16:creationId xmlns:a16="http://schemas.microsoft.com/office/drawing/2014/main" id="{E6E18A9E-22CE-4FA8-A266-648339D551FB}"/>
              </a:ext>
            </a:extLst>
          </p:cNvPr>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pic>
        <p:nvPicPr>
          <p:cNvPr id="1026" name="Picture 2">
            <a:extLst>
              <a:ext uri="{FF2B5EF4-FFF2-40B4-BE49-F238E27FC236}">
                <a16:creationId xmlns:a16="http://schemas.microsoft.com/office/drawing/2014/main" id="{5C5164F5-9CBE-5149-F5E7-76DA6D4FB3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6300" y="2818377"/>
            <a:ext cx="5600700" cy="560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8566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84A84-3E96-6B43-78B7-92FE822D4E8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5AC4B49-EDA6-A318-7D98-FA46FC4906F3}"/>
              </a:ext>
            </a:extLst>
          </p:cNvPr>
          <p:cNvSpPr>
            <a:spLocks noGrp="1"/>
          </p:cNvSpPr>
          <p:nvPr>
            <p:ph type="title"/>
          </p:nvPr>
        </p:nvSpPr>
        <p:spPr>
          <a:xfrm>
            <a:off x="1066800" y="1753359"/>
            <a:ext cx="13411200" cy="692497"/>
          </a:xfrm>
        </p:spPr>
        <p:txBody>
          <a:bodyPr/>
          <a:lstStyle/>
          <a:p>
            <a:pPr algn="ctr"/>
            <a:r>
              <a:rPr lang="es-ES" sz="4500" dirty="0">
                <a:latin typeface="Raleway" pitchFamily="2" charset="0"/>
              </a:rPr>
              <a:t>GRACIAS</a:t>
            </a:r>
          </a:p>
        </p:txBody>
      </p:sp>
      <p:sp>
        <p:nvSpPr>
          <p:cNvPr id="3" name="CuadroTexto 2">
            <a:extLst>
              <a:ext uri="{FF2B5EF4-FFF2-40B4-BE49-F238E27FC236}">
                <a16:creationId xmlns:a16="http://schemas.microsoft.com/office/drawing/2014/main" id="{E4D4E498-93DE-9CF5-DC99-AAB658CD321E}"/>
              </a:ext>
            </a:extLst>
          </p:cNvPr>
          <p:cNvSpPr txBox="1"/>
          <p:nvPr/>
        </p:nvSpPr>
        <p:spPr>
          <a:xfrm>
            <a:off x="1676400" y="2971800"/>
            <a:ext cx="12649200" cy="6093976"/>
          </a:xfrm>
          <a:prstGeom prst="rect">
            <a:avLst/>
          </a:prstGeom>
          <a:noFill/>
        </p:spPr>
        <p:txBody>
          <a:bodyPr wrap="square" rtlCol="0">
            <a:spAutoFit/>
          </a:bodyPr>
          <a:lstStyle/>
          <a:p>
            <a:r>
              <a:rPr lang="es-ES" sz="3000" b="1" dirty="0"/>
              <a:t>Contacto:</a:t>
            </a:r>
          </a:p>
          <a:p>
            <a:endParaRPr lang="es-ES" sz="3000" b="1" dirty="0"/>
          </a:p>
          <a:p>
            <a:r>
              <a:rPr lang="es-ES" sz="3000" dirty="0"/>
              <a:t>Dirección de Recursos Financieros: Pedro Rocha Montalvo, Ext. 4132 y correo electrónico </a:t>
            </a:r>
            <a:r>
              <a:rPr lang="es-ES" sz="3000" dirty="0">
                <a:hlinkClick r:id="rId2"/>
              </a:rPr>
              <a:t>rochamontalvo@ugto.mx</a:t>
            </a:r>
            <a:r>
              <a:rPr lang="es-ES" sz="3000" dirty="0"/>
              <a:t>,</a:t>
            </a:r>
          </a:p>
          <a:p>
            <a:endParaRPr lang="es-ES" sz="3000" dirty="0"/>
          </a:p>
          <a:p>
            <a:r>
              <a:rPr lang="es-MX" sz="3000" dirty="0"/>
              <a:t>Departamento de Gestión Presupuestal: Gloria Gill Santini, Ext. 4150 y correo electrónico </a:t>
            </a:r>
            <a:r>
              <a:rPr lang="es-MX" sz="3000" dirty="0">
                <a:hlinkClick r:id="rId3"/>
              </a:rPr>
              <a:t>gloria.gill@ugto.mx</a:t>
            </a:r>
            <a:r>
              <a:rPr lang="es-MX" sz="3000" dirty="0"/>
              <a:t>,</a:t>
            </a:r>
          </a:p>
          <a:p>
            <a:endParaRPr lang="es-MX" sz="3000" dirty="0"/>
          </a:p>
          <a:p>
            <a:r>
              <a:rPr lang="es-MX" sz="3000" dirty="0"/>
              <a:t>Departamento de Consolidación Contable: David Hernández </a:t>
            </a:r>
            <a:r>
              <a:rPr lang="es-MX" sz="3000" dirty="0" err="1"/>
              <a:t>Hernández</a:t>
            </a:r>
            <a:r>
              <a:rPr lang="es-MX" sz="3000" dirty="0"/>
              <a:t>, Ext. 4140 y correo electrónico </a:t>
            </a:r>
            <a:r>
              <a:rPr lang="es-MX" sz="3000" dirty="0">
                <a:hlinkClick r:id="rId4"/>
              </a:rPr>
              <a:t>david.hdzhdz@ugto.mx</a:t>
            </a:r>
            <a:r>
              <a:rPr lang="es-MX" sz="3000" dirty="0"/>
              <a:t> y, </a:t>
            </a:r>
          </a:p>
          <a:p>
            <a:endParaRPr lang="es-MX" sz="3000" dirty="0"/>
          </a:p>
          <a:p>
            <a:r>
              <a:rPr lang="es-MX" sz="3000" dirty="0"/>
              <a:t>Departamento de Tesorería: Rafael Ixta Ortega, Ext. 4135 y correo electrónico </a:t>
            </a:r>
            <a:r>
              <a:rPr lang="es-MX" sz="3000" dirty="0">
                <a:hlinkClick r:id="rId5"/>
              </a:rPr>
              <a:t>r.ixta@ugto.mx</a:t>
            </a:r>
            <a:r>
              <a:rPr lang="es-MX" sz="3000" dirty="0"/>
              <a:t> </a:t>
            </a:r>
          </a:p>
        </p:txBody>
      </p:sp>
    </p:spTree>
    <p:extLst>
      <p:ext uri="{BB962C8B-B14F-4D97-AF65-F5344CB8AC3E}">
        <p14:creationId xmlns:p14="http://schemas.microsoft.com/office/powerpoint/2010/main" val="3301760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64741-3EE4-B8CD-8E92-CE2903C34204}"/>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507F6510-C4D1-950E-6AFC-6B86D45364C5}"/>
              </a:ext>
            </a:extLst>
          </p:cNvPr>
          <p:cNvSpPr txBox="1">
            <a:spLocks noGrp="1"/>
          </p:cNvSpPr>
          <p:nvPr>
            <p:ph type="title"/>
          </p:nvPr>
        </p:nvSpPr>
        <p:spPr>
          <a:xfrm>
            <a:off x="2190906" y="1240918"/>
            <a:ext cx="11097894" cy="874598"/>
          </a:xfrm>
          <a:prstGeom prst="rect">
            <a:avLst/>
          </a:prstGeom>
        </p:spPr>
        <p:txBody>
          <a:bodyPr vert="horz" wrap="square" lIns="0" tIns="12700" rIns="0" bIns="0" rtlCol="0">
            <a:spAutoFit/>
          </a:bodyPr>
          <a:lstStyle/>
          <a:p>
            <a:pPr marL="12700" algn="ctr">
              <a:lnSpc>
                <a:spcPct val="100000"/>
              </a:lnSpc>
              <a:spcBef>
                <a:spcPts val="100"/>
              </a:spcBef>
            </a:pPr>
            <a:r>
              <a:rPr lang="es-ES" spc="165" dirty="0"/>
              <a:t>DISPERSIÓN DE LOS INGRESOS GENERADOS AL PRESUPUESTO DE  EGRESO</a:t>
            </a:r>
            <a:endParaRPr spc="195" dirty="0"/>
          </a:p>
        </p:txBody>
      </p:sp>
      <p:sp>
        <p:nvSpPr>
          <p:cNvPr id="3" name="Marcador de texto 2">
            <a:extLst>
              <a:ext uri="{FF2B5EF4-FFF2-40B4-BE49-F238E27FC236}">
                <a16:creationId xmlns:a16="http://schemas.microsoft.com/office/drawing/2014/main" id="{23788500-F50C-6756-F8B7-1F0994012DEC}"/>
              </a:ext>
            </a:extLst>
          </p:cNvPr>
          <p:cNvSpPr>
            <a:spLocks noGrp="1"/>
          </p:cNvSpPr>
          <p:nvPr>
            <p:ph type="body" idx="1"/>
          </p:nvPr>
        </p:nvSpPr>
        <p:spPr>
          <a:xfrm>
            <a:off x="1219199" y="2912976"/>
            <a:ext cx="5017199" cy="4708981"/>
          </a:xfrm>
        </p:spPr>
        <p:txBody>
          <a:bodyPr/>
          <a:lstStyle/>
          <a:p>
            <a:pPr algn="just"/>
            <a:r>
              <a:rPr lang="es-ES" sz="3600" b="1" dirty="0">
                <a:latin typeface="Raleway" pitchFamily="2" charset="0"/>
              </a:rPr>
              <a:t>Transacción ZFM-001</a:t>
            </a:r>
          </a:p>
          <a:p>
            <a:pPr marL="285750" indent="-285750" algn="just">
              <a:buFont typeface="Arial" panose="020B0604020202020204" pitchFamily="34" charset="0"/>
              <a:buChar char="•"/>
            </a:pPr>
            <a:r>
              <a:rPr lang="es-ES" sz="3000" dirty="0">
                <a:latin typeface="Raleway" pitchFamily="2" charset="0"/>
              </a:rPr>
              <a:t>Para ingresos propios, limitamos el reporte sólo por fondo 1124780106 (bienes y servicios) y el CeGe</a:t>
            </a:r>
          </a:p>
          <a:p>
            <a:pPr algn="just"/>
            <a:endParaRPr lang="es-ES" sz="3000" dirty="0">
              <a:latin typeface="Raleway" pitchFamily="2" charset="0"/>
            </a:endParaRPr>
          </a:p>
          <a:p>
            <a:pPr marL="285750" indent="-285750" algn="just">
              <a:buFont typeface="Arial" panose="020B0604020202020204" pitchFamily="34" charset="0"/>
              <a:buChar char="•"/>
            </a:pPr>
            <a:r>
              <a:rPr lang="es-ES" sz="3000" dirty="0">
                <a:latin typeface="Raleway" pitchFamily="2" charset="0"/>
              </a:rPr>
              <a:t>Para posgrados, limitamos por fondo 1124780102 y Cege</a:t>
            </a:r>
          </a:p>
        </p:txBody>
      </p:sp>
      <p:sp>
        <p:nvSpPr>
          <p:cNvPr id="40" name="object 40">
            <a:extLst>
              <a:ext uri="{FF2B5EF4-FFF2-40B4-BE49-F238E27FC236}">
                <a16:creationId xmlns:a16="http://schemas.microsoft.com/office/drawing/2014/main" id="{F00410E9-112D-904C-BB1C-2F725EF6002E}"/>
              </a:ext>
            </a:extLst>
          </p:cNvPr>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sp>
        <p:nvSpPr>
          <p:cNvPr id="5" name="object 5">
            <a:extLst>
              <a:ext uri="{FF2B5EF4-FFF2-40B4-BE49-F238E27FC236}">
                <a16:creationId xmlns:a16="http://schemas.microsoft.com/office/drawing/2014/main" id="{FC1B490E-5553-D320-7173-5B6339FA8EFC}"/>
              </a:ext>
            </a:extLst>
          </p:cNvPr>
          <p:cNvSpPr/>
          <p:nvPr/>
        </p:nvSpPr>
        <p:spPr>
          <a:xfrm>
            <a:off x="6242398" y="9133199"/>
            <a:ext cx="3060065" cy="0"/>
          </a:xfrm>
          <a:custGeom>
            <a:avLst/>
            <a:gdLst/>
            <a:ahLst/>
            <a:cxnLst/>
            <a:rect l="l" t="t" r="r" b="b"/>
            <a:pathLst>
              <a:path w="3060065">
                <a:moveTo>
                  <a:pt x="3060001" y="0"/>
                </a:moveTo>
                <a:lnTo>
                  <a:pt x="0" y="0"/>
                </a:lnTo>
              </a:path>
            </a:pathLst>
          </a:custGeom>
          <a:ln w="6350">
            <a:solidFill>
              <a:srgbClr val="123358"/>
            </a:solidFill>
          </a:ln>
        </p:spPr>
        <p:txBody>
          <a:bodyPr wrap="square" lIns="0" tIns="0" rIns="0" bIns="0" rtlCol="0"/>
          <a:lstStyle/>
          <a:p>
            <a:endParaRPr/>
          </a:p>
        </p:txBody>
      </p:sp>
      <p:sp>
        <p:nvSpPr>
          <p:cNvPr id="7" name="CuadroTexto 6">
            <a:extLst>
              <a:ext uri="{FF2B5EF4-FFF2-40B4-BE49-F238E27FC236}">
                <a16:creationId xmlns:a16="http://schemas.microsoft.com/office/drawing/2014/main" id="{9F8791AD-2AE9-BC42-075B-B59667B862D9}"/>
              </a:ext>
            </a:extLst>
          </p:cNvPr>
          <p:cNvSpPr txBox="1"/>
          <p:nvPr/>
        </p:nvSpPr>
        <p:spPr>
          <a:xfrm>
            <a:off x="4419600" y="2314191"/>
            <a:ext cx="6186535" cy="400110"/>
          </a:xfrm>
          <a:prstGeom prst="rect">
            <a:avLst/>
          </a:prstGeom>
          <a:noFill/>
        </p:spPr>
        <p:txBody>
          <a:bodyPr wrap="square" rtlCol="0">
            <a:spAutoFit/>
          </a:bodyPr>
          <a:lstStyle/>
          <a:p>
            <a:pPr algn="ctr"/>
            <a:r>
              <a:rPr lang="es-ES" sz="2000" b="1" dirty="0">
                <a:latin typeface="Raleway" pitchFamily="2" charset="0"/>
              </a:rPr>
              <a:t>Consulta del presupuesto de egresos</a:t>
            </a:r>
            <a:endParaRPr lang="es-MX" sz="2000" b="1" dirty="0">
              <a:latin typeface="Raleway" pitchFamily="2" charset="0"/>
            </a:endParaRPr>
          </a:p>
        </p:txBody>
      </p:sp>
      <p:pic>
        <p:nvPicPr>
          <p:cNvPr id="4" name="Imagen 3">
            <a:extLst>
              <a:ext uri="{FF2B5EF4-FFF2-40B4-BE49-F238E27FC236}">
                <a16:creationId xmlns:a16="http://schemas.microsoft.com/office/drawing/2014/main" id="{B5F738C9-9BD4-4045-5E8D-81D70A346969}"/>
              </a:ext>
            </a:extLst>
          </p:cNvPr>
          <p:cNvPicPr>
            <a:picLocks noChangeAspect="1"/>
          </p:cNvPicPr>
          <p:nvPr/>
        </p:nvPicPr>
        <p:blipFill>
          <a:blip r:embed="rId2"/>
          <a:stretch>
            <a:fillRect/>
          </a:stretch>
        </p:blipFill>
        <p:spPr>
          <a:xfrm>
            <a:off x="6243656" y="2934745"/>
            <a:ext cx="7391400" cy="3204673"/>
          </a:xfrm>
          <a:prstGeom prst="rect">
            <a:avLst/>
          </a:prstGeom>
        </p:spPr>
      </p:pic>
      <p:pic>
        <p:nvPicPr>
          <p:cNvPr id="8" name="Imagen 7">
            <a:extLst>
              <a:ext uri="{FF2B5EF4-FFF2-40B4-BE49-F238E27FC236}">
                <a16:creationId xmlns:a16="http://schemas.microsoft.com/office/drawing/2014/main" id="{169F8078-5030-EED8-E5C1-C28E3F6F3AEE}"/>
              </a:ext>
            </a:extLst>
          </p:cNvPr>
          <p:cNvPicPr>
            <a:picLocks noChangeAspect="1"/>
          </p:cNvPicPr>
          <p:nvPr/>
        </p:nvPicPr>
        <p:blipFill>
          <a:blip r:embed="rId3"/>
          <a:stretch>
            <a:fillRect/>
          </a:stretch>
        </p:blipFill>
        <p:spPr>
          <a:xfrm>
            <a:off x="6236399" y="6232851"/>
            <a:ext cx="7391400" cy="2645893"/>
          </a:xfrm>
          <a:prstGeom prst="rect">
            <a:avLst/>
          </a:prstGeom>
        </p:spPr>
      </p:pic>
    </p:spTree>
    <p:extLst>
      <p:ext uri="{BB962C8B-B14F-4D97-AF65-F5344CB8AC3E}">
        <p14:creationId xmlns:p14="http://schemas.microsoft.com/office/powerpoint/2010/main" val="2104679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48DB6-D0CA-AC21-6BE5-65769E9CB8D7}"/>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355A7D50-6760-A958-DE43-B741516D7D9D}"/>
              </a:ext>
            </a:extLst>
          </p:cNvPr>
          <p:cNvSpPr txBox="1">
            <a:spLocks noGrp="1"/>
          </p:cNvSpPr>
          <p:nvPr>
            <p:ph type="title"/>
          </p:nvPr>
        </p:nvSpPr>
        <p:spPr>
          <a:xfrm>
            <a:off x="2190906" y="1240918"/>
            <a:ext cx="11097894" cy="874598"/>
          </a:xfrm>
          <a:prstGeom prst="rect">
            <a:avLst/>
          </a:prstGeom>
        </p:spPr>
        <p:txBody>
          <a:bodyPr vert="horz" wrap="square" lIns="0" tIns="12700" rIns="0" bIns="0" rtlCol="0">
            <a:spAutoFit/>
          </a:bodyPr>
          <a:lstStyle/>
          <a:p>
            <a:pPr marL="12700" algn="ctr">
              <a:lnSpc>
                <a:spcPct val="100000"/>
              </a:lnSpc>
              <a:spcBef>
                <a:spcPts val="100"/>
              </a:spcBef>
            </a:pPr>
            <a:r>
              <a:rPr lang="es-ES" spc="165" dirty="0"/>
              <a:t>DISPERSIÓN DE LOS INGRESOS GENERADOS AL PRESUPUESTO DE  EGRESO</a:t>
            </a:r>
            <a:endParaRPr spc="195" dirty="0"/>
          </a:p>
        </p:txBody>
      </p:sp>
      <p:sp>
        <p:nvSpPr>
          <p:cNvPr id="3" name="Marcador de texto 2">
            <a:extLst>
              <a:ext uri="{FF2B5EF4-FFF2-40B4-BE49-F238E27FC236}">
                <a16:creationId xmlns:a16="http://schemas.microsoft.com/office/drawing/2014/main" id="{DA51C436-B6DC-5C48-BBAA-81D915683865}"/>
              </a:ext>
            </a:extLst>
          </p:cNvPr>
          <p:cNvSpPr>
            <a:spLocks noGrp="1"/>
          </p:cNvSpPr>
          <p:nvPr>
            <p:ph type="body" idx="1"/>
          </p:nvPr>
        </p:nvSpPr>
        <p:spPr>
          <a:xfrm>
            <a:off x="1524000" y="2934745"/>
            <a:ext cx="4712398" cy="4151855"/>
          </a:xfrm>
        </p:spPr>
        <p:txBody>
          <a:bodyPr/>
          <a:lstStyle/>
          <a:p>
            <a:pPr algn="just"/>
            <a:r>
              <a:rPr lang="es-ES" sz="3000" dirty="0">
                <a:latin typeface="Raleway" pitchFamily="2" charset="0"/>
              </a:rPr>
              <a:t>En el reporte de egresos se debe considerar el monto de la columna “</a:t>
            </a:r>
            <a:r>
              <a:rPr lang="es-ES" sz="3000" dirty="0" err="1">
                <a:latin typeface="Raleway" pitchFamily="2" charset="0"/>
              </a:rPr>
              <a:t>Gto</a:t>
            </a:r>
            <a:r>
              <a:rPr lang="es-ES" sz="3000" dirty="0">
                <a:latin typeface="Raleway" pitchFamily="2" charset="0"/>
              </a:rPr>
              <a:t> modificado”, para realizar la comparativa con la columna “</a:t>
            </a:r>
            <a:r>
              <a:rPr lang="es-ES" sz="3000" dirty="0" err="1">
                <a:latin typeface="Raleway" pitchFamily="2" charset="0"/>
              </a:rPr>
              <a:t>Ing</a:t>
            </a:r>
            <a:r>
              <a:rPr lang="es-ES" sz="3000" dirty="0">
                <a:latin typeface="Raleway" pitchFamily="2" charset="0"/>
              </a:rPr>
              <a:t> recaudado” del pronóstico de ingresos</a:t>
            </a:r>
          </a:p>
        </p:txBody>
      </p:sp>
      <p:sp>
        <p:nvSpPr>
          <p:cNvPr id="40" name="object 40">
            <a:extLst>
              <a:ext uri="{FF2B5EF4-FFF2-40B4-BE49-F238E27FC236}">
                <a16:creationId xmlns:a16="http://schemas.microsoft.com/office/drawing/2014/main" id="{46565FFC-450E-AF5D-B568-7460CC6A9F56}"/>
              </a:ext>
            </a:extLst>
          </p:cNvPr>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sp>
        <p:nvSpPr>
          <p:cNvPr id="5" name="object 5">
            <a:extLst>
              <a:ext uri="{FF2B5EF4-FFF2-40B4-BE49-F238E27FC236}">
                <a16:creationId xmlns:a16="http://schemas.microsoft.com/office/drawing/2014/main" id="{B8366DEA-4B80-1893-48AF-383BC6810945}"/>
              </a:ext>
            </a:extLst>
          </p:cNvPr>
          <p:cNvSpPr/>
          <p:nvPr/>
        </p:nvSpPr>
        <p:spPr>
          <a:xfrm>
            <a:off x="6242398" y="9133199"/>
            <a:ext cx="3060065" cy="0"/>
          </a:xfrm>
          <a:custGeom>
            <a:avLst/>
            <a:gdLst/>
            <a:ahLst/>
            <a:cxnLst/>
            <a:rect l="l" t="t" r="r" b="b"/>
            <a:pathLst>
              <a:path w="3060065">
                <a:moveTo>
                  <a:pt x="3060001" y="0"/>
                </a:moveTo>
                <a:lnTo>
                  <a:pt x="0" y="0"/>
                </a:lnTo>
              </a:path>
            </a:pathLst>
          </a:custGeom>
          <a:ln w="6350">
            <a:solidFill>
              <a:srgbClr val="123358"/>
            </a:solidFill>
          </a:ln>
        </p:spPr>
        <p:txBody>
          <a:bodyPr wrap="square" lIns="0" tIns="0" rIns="0" bIns="0" rtlCol="0"/>
          <a:lstStyle/>
          <a:p>
            <a:endParaRPr/>
          </a:p>
        </p:txBody>
      </p:sp>
      <p:sp>
        <p:nvSpPr>
          <p:cNvPr id="7" name="CuadroTexto 6">
            <a:extLst>
              <a:ext uri="{FF2B5EF4-FFF2-40B4-BE49-F238E27FC236}">
                <a16:creationId xmlns:a16="http://schemas.microsoft.com/office/drawing/2014/main" id="{162512F5-22FB-0566-4B2B-2F70DFAD3EC4}"/>
              </a:ext>
            </a:extLst>
          </p:cNvPr>
          <p:cNvSpPr txBox="1"/>
          <p:nvPr/>
        </p:nvSpPr>
        <p:spPr>
          <a:xfrm>
            <a:off x="4419600" y="2314191"/>
            <a:ext cx="6186535" cy="400110"/>
          </a:xfrm>
          <a:prstGeom prst="rect">
            <a:avLst/>
          </a:prstGeom>
          <a:noFill/>
        </p:spPr>
        <p:txBody>
          <a:bodyPr wrap="square" rtlCol="0">
            <a:spAutoFit/>
          </a:bodyPr>
          <a:lstStyle/>
          <a:p>
            <a:pPr algn="ctr"/>
            <a:r>
              <a:rPr lang="es-ES" sz="2000" b="1" dirty="0">
                <a:latin typeface="Raleway" pitchFamily="2" charset="0"/>
              </a:rPr>
              <a:t>Consulta del presupuesto de egresos</a:t>
            </a:r>
            <a:endParaRPr lang="es-MX" sz="2000" b="1" dirty="0">
              <a:latin typeface="Raleway" pitchFamily="2" charset="0"/>
            </a:endParaRPr>
          </a:p>
        </p:txBody>
      </p:sp>
      <p:pic>
        <p:nvPicPr>
          <p:cNvPr id="6" name="Imagen 5">
            <a:extLst>
              <a:ext uri="{FF2B5EF4-FFF2-40B4-BE49-F238E27FC236}">
                <a16:creationId xmlns:a16="http://schemas.microsoft.com/office/drawing/2014/main" id="{B4917D87-E2F3-9BB0-E733-22773BB61166}"/>
              </a:ext>
            </a:extLst>
          </p:cNvPr>
          <p:cNvPicPr>
            <a:picLocks noChangeAspect="1"/>
          </p:cNvPicPr>
          <p:nvPr/>
        </p:nvPicPr>
        <p:blipFill>
          <a:blip r:embed="rId2"/>
          <a:stretch>
            <a:fillRect/>
          </a:stretch>
        </p:blipFill>
        <p:spPr>
          <a:xfrm>
            <a:off x="6553200" y="2888796"/>
            <a:ext cx="8541413" cy="4987223"/>
          </a:xfrm>
          <a:prstGeom prst="rect">
            <a:avLst/>
          </a:prstGeom>
        </p:spPr>
      </p:pic>
    </p:spTree>
    <p:extLst>
      <p:ext uri="{BB962C8B-B14F-4D97-AF65-F5344CB8AC3E}">
        <p14:creationId xmlns:p14="http://schemas.microsoft.com/office/powerpoint/2010/main" val="843506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2DBAD-7AED-C152-892F-288B9BADBF34}"/>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5EFEABB1-25DA-F40F-70C9-F02496BB0D68}"/>
              </a:ext>
            </a:extLst>
          </p:cNvPr>
          <p:cNvSpPr txBox="1">
            <a:spLocks noGrp="1"/>
          </p:cNvSpPr>
          <p:nvPr>
            <p:ph type="title"/>
          </p:nvPr>
        </p:nvSpPr>
        <p:spPr>
          <a:xfrm>
            <a:off x="2190906" y="1240918"/>
            <a:ext cx="11097894" cy="874598"/>
          </a:xfrm>
          <a:prstGeom prst="rect">
            <a:avLst/>
          </a:prstGeom>
        </p:spPr>
        <p:txBody>
          <a:bodyPr vert="horz" wrap="square" lIns="0" tIns="12700" rIns="0" bIns="0" rtlCol="0">
            <a:spAutoFit/>
          </a:bodyPr>
          <a:lstStyle/>
          <a:p>
            <a:pPr marL="12700" algn="ctr">
              <a:lnSpc>
                <a:spcPct val="100000"/>
              </a:lnSpc>
              <a:spcBef>
                <a:spcPts val="100"/>
              </a:spcBef>
            </a:pPr>
            <a:r>
              <a:rPr lang="es-ES" spc="165" dirty="0"/>
              <a:t>DISPERSIÓN DE LOS INGRESOS GENERADOS AL PRESUPUESTO DE  EGRESO</a:t>
            </a:r>
            <a:endParaRPr spc="195" dirty="0"/>
          </a:p>
        </p:txBody>
      </p:sp>
      <p:sp>
        <p:nvSpPr>
          <p:cNvPr id="3" name="Marcador de texto 2">
            <a:extLst>
              <a:ext uri="{FF2B5EF4-FFF2-40B4-BE49-F238E27FC236}">
                <a16:creationId xmlns:a16="http://schemas.microsoft.com/office/drawing/2014/main" id="{0FA23A16-B55D-4527-396A-37AB045C5F48}"/>
              </a:ext>
            </a:extLst>
          </p:cNvPr>
          <p:cNvSpPr>
            <a:spLocks noGrp="1"/>
          </p:cNvSpPr>
          <p:nvPr>
            <p:ph type="body" idx="1"/>
          </p:nvPr>
        </p:nvSpPr>
        <p:spPr>
          <a:xfrm>
            <a:off x="1524000" y="2934745"/>
            <a:ext cx="4495800" cy="5371055"/>
          </a:xfrm>
        </p:spPr>
        <p:txBody>
          <a:bodyPr/>
          <a:lstStyle/>
          <a:p>
            <a:pPr algn="just"/>
            <a:r>
              <a:rPr lang="es-ES" sz="3600" b="1" dirty="0">
                <a:latin typeface="Raleway" pitchFamily="2" charset="0"/>
              </a:rPr>
              <a:t>Transacción ZFM-011</a:t>
            </a:r>
          </a:p>
          <a:p>
            <a:pPr marL="285750" indent="-285750" algn="just">
              <a:buFont typeface="Arial" panose="020B0604020202020204" pitchFamily="34" charset="0"/>
              <a:buChar char="•"/>
            </a:pPr>
            <a:r>
              <a:rPr lang="es-ES" sz="3000" dirty="0">
                <a:latin typeface="Raleway" pitchFamily="2" charset="0"/>
              </a:rPr>
              <a:t>Para ingresos propios, limitamos el reporte sólo por centro gestor.</a:t>
            </a:r>
          </a:p>
          <a:p>
            <a:pPr marL="285750" indent="-285750" algn="just">
              <a:buFont typeface="Arial" panose="020B0604020202020204" pitchFamily="34" charset="0"/>
              <a:buChar char="•"/>
            </a:pPr>
            <a:endParaRPr lang="es-ES" sz="3000" dirty="0">
              <a:latin typeface="Raleway" pitchFamily="2" charset="0"/>
            </a:endParaRPr>
          </a:p>
          <a:p>
            <a:pPr marL="285750" indent="-285750" algn="just">
              <a:buFont typeface="Arial" panose="020B0604020202020204" pitchFamily="34" charset="0"/>
              <a:buChar char="•"/>
            </a:pPr>
            <a:r>
              <a:rPr lang="es-ES" sz="3000" dirty="0">
                <a:latin typeface="Raleway" pitchFamily="2" charset="0"/>
              </a:rPr>
              <a:t>Para posgrados, limitamos por fondos 1124780102, 1124780103 y 1124780104, y  por centro gestor.</a:t>
            </a:r>
          </a:p>
        </p:txBody>
      </p:sp>
      <p:sp>
        <p:nvSpPr>
          <p:cNvPr id="40" name="object 40">
            <a:extLst>
              <a:ext uri="{FF2B5EF4-FFF2-40B4-BE49-F238E27FC236}">
                <a16:creationId xmlns:a16="http://schemas.microsoft.com/office/drawing/2014/main" id="{B3E43A8C-2E46-B73F-FA17-AADF14FF9C47}"/>
              </a:ext>
            </a:extLst>
          </p:cNvPr>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210" dirty="0"/>
              <a:t>UNIVERSID</a:t>
            </a:r>
            <a:r>
              <a:rPr spc="-100" dirty="0"/>
              <a:t> </a:t>
            </a:r>
            <a:r>
              <a:rPr spc="120" dirty="0"/>
              <a:t>AD</a:t>
            </a:r>
            <a:r>
              <a:rPr spc="490" dirty="0"/>
              <a:t> </a:t>
            </a:r>
            <a:r>
              <a:rPr spc="120" dirty="0"/>
              <a:t>DE</a:t>
            </a:r>
            <a:r>
              <a:rPr spc="484" dirty="0"/>
              <a:t> </a:t>
            </a:r>
            <a:r>
              <a:rPr spc="120" dirty="0"/>
              <a:t>GU</a:t>
            </a:r>
            <a:r>
              <a:rPr spc="-100" dirty="0"/>
              <a:t> </a:t>
            </a:r>
            <a:r>
              <a:rPr spc="190" dirty="0"/>
              <a:t>ANAJU</a:t>
            </a:r>
            <a:r>
              <a:rPr spc="-105" dirty="0"/>
              <a:t> </a:t>
            </a:r>
            <a:r>
              <a:rPr dirty="0"/>
              <a:t>A</a:t>
            </a:r>
            <a:r>
              <a:rPr spc="-145" dirty="0"/>
              <a:t> </a:t>
            </a:r>
            <a:r>
              <a:rPr dirty="0"/>
              <a:t>T</a:t>
            </a:r>
            <a:r>
              <a:rPr spc="-105" dirty="0"/>
              <a:t> </a:t>
            </a:r>
            <a:r>
              <a:rPr spc="-50" dirty="0"/>
              <a:t>O</a:t>
            </a:r>
          </a:p>
        </p:txBody>
      </p:sp>
      <p:sp>
        <p:nvSpPr>
          <p:cNvPr id="5" name="object 5">
            <a:extLst>
              <a:ext uri="{FF2B5EF4-FFF2-40B4-BE49-F238E27FC236}">
                <a16:creationId xmlns:a16="http://schemas.microsoft.com/office/drawing/2014/main" id="{551305F9-9137-A41A-D999-00E4AFE381A4}"/>
              </a:ext>
            </a:extLst>
          </p:cNvPr>
          <p:cNvSpPr/>
          <p:nvPr/>
        </p:nvSpPr>
        <p:spPr>
          <a:xfrm>
            <a:off x="6242398" y="9133199"/>
            <a:ext cx="3060065" cy="0"/>
          </a:xfrm>
          <a:custGeom>
            <a:avLst/>
            <a:gdLst/>
            <a:ahLst/>
            <a:cxnLst/>
            <a:rect l="l" t="t" r="r" b="b"/>
            <a:pathLst>
              <a:path w="3060065">
                <a:moveTo>
                  <a:pt x="3060001" y="0"/>
                </a:moveTo>
                <a:lnTo>
                  <a:pt x="0" y="0"/>
                </a:lnTo>
              </a:path>
            </a:pathLst>
          </a:custGeom>
          <a:ln w="6350">
            <a:solidFill>
              <a:srgbClr val="123358"/>
            </a:solidFill>
          </a:ln>
        </p:spPr>
        <p:txBody>
          <a:bodyPr wrap="square" lIns="0" tIns="0" rIns="0" bIns="0" rtlCol="0"/>
          <a:lstStyle/>
          <a:p>
            <a:endParaRPr/>
          </a:p>
        </p:txBody>
      </p:sp>
      <p:sp>
        <p:nvSpPr>
          <p:cNvPr id="7" name="CuadroTexto 6">
            <a:extLst>
              <a:ext uri="{FF2B5EF4-FFF2-40B4-BE49-F238E27FC236}">
                <a16:creationId xmlns:a16="http://schemas.microsoft.com/office/drawing/2014/main" id="{99CCD5E8-109C-01AB-F826-80F1AB427A50}"/>
              </a:ext>
            </a:extLst>
          </p:cNvPr>
          <p:cNvSpPr txBox="1"/>
          <p:nvPr/>
        </p:nvSpPr>
        <p:spPr>
          <a:xfrm>
            <a:off x="4419600" y="2314191"/>
            <a:ext cx="6186535" cy="400110"/>
          </a:xfrm>
          <a:prstGeom prst="rect">
            <a:avLst/>
          </a:prstGeom>
          <a:noFill/>
        </p:spPr>
        <p:txBody>
          <a:bodyPr wrap="square" rtlCol="0">
            <a:spAutoFit/>
          </a:bodyPr>
          <a:lstStyle/>
          <a:p>
            <a:pPr algn="ctr"/>
            <a:r>
              <a:rPr lang="es-ES" sz="2000" b="1" dirty="0">
                <a:latin typeface="Raleway" pitchFamily="2" charset="0"/>
              </a:rPr>
              <a:t>Consulta del presupuesto de ingresos</a:t>
            </a:r>
            <a:endParaRPr lang="es-MX" sz="2000" b="1" dirty="0">
              <a:latin typeface="Raleway" pitchFamily="2" charset="0"/>
            </a:endParaRPr>
          </a:p>
        </p:txBody>
      </p:sp>
      <p:pic>
        <p:nvPicPr>
          <p:cNvPr id="6" name="Imagen 5">
            <a:extLst>
              <a:ext uri="{FF2B5EF4-FFF2-40B4-BE49-F238E27FC236}">
                <a16:creationId xmlns:a16="http://schemas.microsoft.com/office/drawing/2014/main" id="{081C1886-3E6B-4C80-21F1-E35B8D89183E}"/>
              </a:ext>
            </a:extLst>
          </p:cNvPr>
          <p:cNvPicPr>
            <a:picLocks noChangeAspect="1"/>
          </p:cNvPicPr>
          <p:nvPr/>
        </p:nvPicPr>
        <p:blipFill>
          <a:blip r:embed="rId2"/>
          <a:stretch>
            <a:fillRect/>
          </a:stretch>
        </p:blipFill>
        <p:spPr>
          <a:xfrm>
            <a:off x="6236399" y="2732118"/>
            <a:ext cx="7391400" cy="2901948"/>
          </a:xfrm>
          <a:prstGeom prst="rect">
            <a:avLst/>
          </a:prstGeom>
        </p:spPr>
      </p:pic>
      <p:pic>
        <p:nvPicPr>
          <p:cNvPr id="9" name="Imagen 8">
            <a:extLst>
              <a:ext uri="{FF2B5EF4-FFF2-40B4-BE49-F238E27FC236}">
                <a16:creationId xmlns:a16="http://schemas.microsoft.com/office/drawing/2014/main" id="{B7A5DAE1-6323-71E7-8B95-EAB39C2215EE}"/>
              </a:ext>
            </a:extLst>
          </p:cNvPr>
          <p:cNvPicPr>
            <a:picLocks noChangeAspect="1"/>
          </p:cNvPicPr>
          <p:nvPr/>
        </p:nvPicPr>
        <p:blipFill>
          <a:blip r:embed="rId3"/>
          <a:stretch>
            <a:fillRect/>
          </a:stretch>
        </p:blipFill>
        <p:spPr>
          <a:xfrm>
            <a:off x="6236399" y="5797067"/>
            <a:ext cx="7391400" cy="2664183"/>
          </a:xfrm>
          <a:prstGeom prst="rect">
            <a:avLst/>
          </a:prstGeom>
        </p:spPr>
      </p:pic>
    </p:spTree>
    <p:extLst>
      <p:ext uri="{BB962C8B-B14F-4D97-AF65-F5344CB8AC3E}">
        <p14:creationId xmlns:p14="http://schemas.microsoft.com/office/powerpoint/2010/main" val="121114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1123</TotalTime>
  <Words>5214</Words>
  <Application>Microsoft Office PowerPoint</Application>
  <PresentationFormat>Personalizado</PresentationFormat>
  <Paragraphs>412</Paragraphs>
  <Slides>65</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65</vt:i4>
      </vt:variant>
    </vt:vector>
  </HeadingPairs>
  <TitlesOfParts>
    <vt:vector size="75" baseType="lpstr">
      <vt:lpstr>Aptos</vt:lpstr>
      <vt:lpstr>Arial</vt:lpstr>
      <vt:lpstr>Calibri</vt:lpstr>
      <vt:lpstr>docs-Roboto</vt:lpstr>
      <vt:lpstr>Raleway</vt:lpstr>
      <vt:lpstr>Raleway SemiBold</vt:lpstr>
      <vt:lpstr>Raleway-ExtraBold</vt:lpstr>
      <vt:lpstr>Times New Roman</vt:lpstr>
      <vt:lpstr>Wingdings</vt:lpstr>
      <vt:lpstr>Office Theme</vt:lpstr>
      <vt:lpstr>JORNADAS DE CAPACITACIÓN 2024  SECRETARÍA DE GESTIÓN Y DESARROLLO   DIRECCIÓN DE RECURSOS FINANCIEROS </vt:lpstr>
      <vt:lpstr> DEPARTAMENTO DE GESTIÓN PRESUPUESTAL</vt:lpstr>
      <vt:lpstr>TEMAS DE OPERACIÓN DEL DEPARTAMENTO DE GESTIÓN PRESUPUESTAL</vt:lpstr>
      <vt:lpstr>DISPERSIÓN DE LOS INGRESOS GENERADOS AL PRESUPUESTO DE  EGRESOS</vt:lpstr>
      <vt:lpstr>DISPERSIÓN DE LOS INGRESOS GENERADOS AL PRESUPUESTO DE  EGRESO</vt:lpstr>
      <vt:lpstr>DISPERSIÓN DE LOS INGRESOS GENERADOS AL PRESUPUESTO DE  EGRESO</vt:lpstr>
      <vt:lpstr>DISPERSIÓN DE LOS INGRESOS GENERADOS AL PRESUPUESTO DE  EGRESO</vt:lpstr>
      <vt:lpstr>DISPERSIÓN DE LOS INGRESOS GENERADOS AL PRESUPUESTO DE  EGRESO</vt:lpstr>
      <vt:lpstr>DISPERSIÓN DE LOS INGRESOS GENERADOS AL PRESUPUESTO DE  EGRESO</vt:lpstr>
      <vt:lpstr>DISPERSIÓN DE LOS INGRESOS GENERADOS AL PRESUPUESTO DE  EGRESO</vt:lpstr>
      <vt:lpstr>DISPERSIÓN DE LOS INGRESOS GENERADOS AL PRESUPUESTO DE  EGRESO</vt:lpstr>
      <vt:lpstr>DISPERSIÓN DE LOS INGRESOS GENERADOS AL PRESUPUESTO DE  EGRESO</vt:lpstr>
      <vt:lpstr>DISPERSIÓN DE LOS INGRESOS GENERADOS AL PRESUPUESTO DE  EGRESO</vt:lpstr>
      <vt:lpstr>MOMENTOS CONTABLES DE LOS EGRESOS</vt:lpstr>
      <vt:lpstr>MOMENTOS CONTABLES DE LOS EGRESOS</vt:lpstr>
      <vt:lpstr>MOMENTOS CONTABLES DE LOS EGRESOS</vt:lpstr>
      <vt:lpstr>RECOMENDACIONES GENERALES EN LA INTEGRACIÓN DE TRÁMITES DE PAGO</vt:lpstr>
      <vt:lpstr>RECOMENDACIONES GENERALES EN LA INTEGRACIÓN DE TRÁMITES DE PAGO</vt:lpstr>
      <vt:lpstr>RECOMENDACIONES GENERALES EN LA INTEGRACIÓN DE TRÁMITES DE PAGO</vt:lpstr>
      <vt:lpstr>RECOMENDACIONES GENERALES EN LA INTEGRACIÓN DE TRÁMITES DE PAGO</vt:lpstr>
      <vt:lpstr>RECOMENDACIONES GENERALES EN LA INTEGRACIÓN DE TRÁMITES DE PAGO</vt:lpstr>
      <vt:lpstr>RECOMENDACIONES GENERALES EN LA INTEGRACIÓN DE TRÁMITES DE PAGO</vt:lpstr>
      <vt:lpstr>RECOMENDACIONES GENERALES EN LA INTEGRACIÓN DE TRÁMITES DE PAGO</vt:lpstr>
      <vt:lpstr>PRINCIPALES MODIFICACIONES A LAS POLÍTICAS Y LINEAMIENTOS GENERALES DE RACIONALIDAD, AUSTERIDAD Y DISCIPLINA PRESUPUESTAL DE LA UNIVERSIDAD DE GUANAJUATO PARA EL EJERCICIO FISCAL 2024</vt:lpstr>
      <vt:lpstr>ARTÍCULOS MODIFICADOS</vt:lpstr>
      <vt:lpstr>ARTÍCULOS MODIFICADOS</vt:lpstr>
      <vt:lpstr>ARTÍCULOS MODIFICADOS</vt:lpstr>
      <vt:lpstr>ARTÍCULOS MODIFICADOS</vt:lpstr>
      <vt:lpstr>ARTÍCULOS MODIFICADOS</vt:lpstr>
      <vt:lpstr>ARTÍCULOS MODIFICADOS</vt:lpstr>
      <vt:lpstr>ARTÍCULOS MODIFICADOS</vt:lpstr>
      <vt:lpstr>ARTÍCULOS MODIFICADOS</vt:lpstr>
      <vt:lpstr>ARTÍCULOS MODIFICADOS</vt:lpstr>
      <vt:lpstr>ARTÍCULOS MODIFICADOS</vt:lpstr>
      <vt:lpstr>ARTÍCULOS MODIFICADOS</vt:lpstr>
      <vt:lpstr>ARTÍCULOS MODIFICADOS</vt:lpstr>
      <vt:lpstr>ARTÍCULOS MODIFICADOS</vt:lpstr>
      <vt:lpstr>ARTÍCULOS MODIFICADOS</vt:lpstr>
      <vt:lpstr>ARTÍCULOS MODIFICADOS</vt:lpstr>
      <vt:lpstr>ARTÍCULOS MODIFICADOS</vt:lpstr>
      <vt:lpstr> DEPARTAMENTO DE  TESORERÍA</vt:lpstr>
      <vt:lpstr>Presentación de PowerPoint</vt:lpstr>
      <vt:lpstr>REGISTRO DE INGRESOS</vt:lpstr>
      <vt:lpstr>REGISTRO DE INGRESOS</vt:lpstr>
      <vt:lpstr>REGISTRO DE INGRESOS</vt:lpstr>
      <vt:lpstr>REGISTRO DE INGRESOS</vt:lpstr>
      <vt:lpstr>REGISTRO DE INGRESOS</vt:lpstr>
      <vt:lpstr>REGISTRO DE INGRESOS</vt:lpstr>
      <vt:lpstr>REGISTRO DE INGRESOS</vt:lpstr>
      <vt:lpstr>REGISTRO DE INGRESOS</vt:lpstr>
      <vt:lpstr>REGISTRO DE INGRESOS</vt:lpstr>
      <vt:lpstr>REGISTRO DE INGRESOS</vt:lpstr>
      <vt:lpstr>REGISTRO DE INGRESOS</vt:lpstr>
      <vt:lpstr>REGISTRO DE INGRESOS</vt:lpstr>
      <vt:lpstr>REGISTRO DE INGRESOS</vt:lpstr>
      <vt:lpstr>REGISTRO DE INGRESOS</vt:lpstr>
      <vt:lpstr> DEPARTAMENTO DE  CONSOLIDACIÓN CONTABLE</vt:lpstr>
      <vt:lpstr>¿Por qué hago lo que hago?</vt:lpstr>
      <vt:lpstr>¿Dónde nace la obligación de que el gasto de la Universidad de Guanajuato debe de estar soportado con comprobantes fiscales?</vt:lpstr>
      <vt:lpstr>¿Por qué debo de cancelar los tramites con el sello de operado del programa U006 y/o Participaciones?</vt:lpstr>
      <vt:lpstr>¿Por qué en una solicitud de pago, además del CFDI, debo de integrar documentación que justifique y compruebe el gasto registrado?</vt:lpstr>
      <vt:lpstr>¿Es necesario tener el CFDI para registrar el gasto?</vt:lpstr>
      <vt:lpstr>Un CFDI de RESICO, persona moral, ¿la Universidad debe de realizar retenciones de ISR y Cedular?</vt:lpstr>
      <vt:lpstr>¿Cuándo se debe de registrar un CFDI emitido por RESICO, persona física, PUE?</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NOMBRE DE LA PRESENTACIÓN</dc:title>
  <dc:creator>Glo Gill</dc:creator>
  <cp:lastModifiedBy>Verónica Torres García</cp:lastModifiedBy>
  <cp:revision>19</cp:revision>
  <dcterms:created xsi:type="dcterms:W3CDTF">2023-02-20T17:09:59Z</dcterms:created>
  <dcterms:modified xsi:type="dcterms:W3CDTF">2024-03-04T18:21:27Z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2023-02-20T00:00:00Z</vt:filetime>
  </property>
  <property fmtid="{D5CDD505-2E9C-101B-9397-08002B2CF9AE}" pid="3" name="Creator">
    <vt:lpwstr>Adobe InDesign 18.1 (Macintosh)</vt:lpwstr>
  </property>
  <property fmtid="{D5CDD505-2E9C-101B-9397-08002B2CF9AE}" pid="4" name="LastSaved">
    <vt:filetime>2023-02-20T00:00:00Z</vt:filetime>
  </property>
  <property fmtid="{D5CDD505-2E9C-101B-9397-08002B2CF9AE}" pid="5" name="Producer">
    <vt:lpwstr>Adobe PDF Library 17.0</vt:lpwstr>
  </property>
</Properties>
</file>